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0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CC711-3945-471F-A9E1-4BE18F933EA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5DFD815-D36E-4C95-9D37-E053F7E1311F}">
      <dgm:prSet phldrT="[Testo]"/>
      <dgm:spPr/>
      <dgm:t>
        <a:bodyPr/>
        <a:lstStyle/>
        <a:p>
          <a:r>
            <a:rPr lang="it-IT" b="1" dirty="0"/>
            <a:t>Pragmatica</a:t>
          </a:r>
        </a:p>
      </dgm:t>
    </dgm:pt>
    <dgm:pt modelId="{95CCC2F4-46C6-4B7E-B3B0-A745FFC82B2A}" type="parTrans" cxnId="{756BAE95-7FF4-4083-9AFA-F640C964649B}">
      <dgm:prSet/>
      <dgm:spPr/>
      <dgm:t>
        <a:bodyPr/>
        <a:lstStyle/>
        <a:p>
          <a:endParaRPr lang="it-IT"/>
        </a:p>
      </dgm:t>
    </dgm:pt>
    <dgm:pt modelId="{F2105725-9DA9-46A1-A8F0-C6737706B365}" type="sibTrans" cxnId="{756BAE95-7FF4-4083-9AFA-F640C964649B}">
      <dgm:prSet/>
      <dgm:spPr/>
      <dgm:t>
        <a:bodyPr/>
        <a:lstStyle/>
        <a:p>
          <a:endParaRPr lang="it-IT"/>
        </a:p>
      </dgm:t>
    </dgm:pt>
    <dgm:pt modelId="{F09DB5AC-586D-4807-8A74-9C10578930DA}">
      <dgm:prSet phldrT="[Testo]"/>
      <dgm:spPr/>
      <dgm:t>
        <a:bodyPr/>
        <a:lstStyle/>
        <a:p>
          <a:r>
            <a:rPr lang="it-IT" b="1" dirty="0"/>
            <a:t>Socio linguistica</a:t>
          </a:r>
        </a:p>
      </dgm:t>
    </dgm:pt>
    <dgm:pt modelId="{6DF7C664-3C8A-4901-A029-66216F2517C1}" type="parTrans" cxnId="{38F0F701-7FB3-4232-BAA4-666D1A3635A9}">
      <dgm:prSet/>
      <dgm:spPr/>
      <dgm:t>
        <a:bodyPr/>
        <a:lstStyle/>
        <a:p>
          <a:endParaRPr lang="it-IT"/>
        </a:p>
      </dgm:t>
    </dgm:pt>
    <dgm:pt modelId="{DCB0457A-DCCB-4845-970E-1347745769A6}" type="sibTrans" cxnId="{38F0F701-7FB3-4232-BAA4-666D1A3635A9}">
      <dgm:prSet/>
      <dgm:spPr/>
      <dgm:t>
        <a:bodyPr/>
        <a:lstStyle/>
        <a:p>
          <a:endParaRPr lang="it-IT"/>
        </a:p>
      </dgm:t>
    </dgm:pt>
    <dgm:pt modelId="{FC22D774-4E54-41CC-BA62-794CE1682F26}">
      <dgm:prSet phldrT="[Testo]"/>
      <dgm:spPr/>
      <dgm:t>
        <a:bodyPr/>
        <a:lstStyle/>
        <a:p>
          <a:r>
            <a:rPr lang="it-IT" b="1" dirty="0"/>
            <a:t>Linguistica</a:t>
          </a:r>
        </a:p>
      </dgm:t>
    </dgm:pt>
    <dgm:pt modelId="{E84D018D-6DCB-48CA-9C08-B1BB425DF78C}" type="parTrans" cxnId="{AD80C3FD-80A6-4BDC-9264-4B92D88B582F}">
      <dgm:prSet/>
      <dgm:spPr/>
      <dgm:t>
        <a:bodyPr/>
        <a:lstStyle/>
        <a:p>
          <a:endParaRPr lang="it-IT"/>
        </a:p>
      </dgm:t>
    </dgm:pt>
    <dgm:pt modelId="{4FBBBC04-947F-4BED-9F1B-856E05C58DC0}" type="sibTrans" cxnId="{AD80C3FD-80A6-4BDC-9264-4B92D88B582F}">
      <dgm:prSet/>
      <dgm:spPr/>
      <dgm:t>
        <a:bodyPr/>
        <a:lstStyle/>
        <a:p>
          <a:endParaRPr lang="it-IT"/>
        </a:p>
      </dgm:t>
    </dgm:pt>
    <dgm:pt modelId="{2E53B3FD-DA7E-4D6E-B61E-F65EDA93431F}" type="pres">
      <dgm:prSet presAssocID="{357CC711-3945-471F-A9E1-4BE18F933EA8}" presName="Name0" presStyleCnt="0">
        <dgm:presLayoutVars>
          <dgm:dir/>
          <dgm:resizeHandles val="exact"/>
        </dgm:presLayoutVars>
      </dgm:prSet>
      <dgm:spPr/>
    </dgm:pt>
    <dgm:pt modelId="{DCCE26AD-55FE-43EA-8D00-B81F10A1771B}" type="pres">
      <dgm:prSet presAssocID="{357CC711-3945-471F-A9E1-4BE18F933EA8}" presName="bkgdShp" presStyleLbl="alignAccFollowNode1" presStyleIdx="0" presStyleCnt="1"/>
      <dgm:spPr/>
    </dgm:pt>
    <dgm:pt modelId="{7749E316-9706-4915-A3FD-31882139C933}" type="pres">
      <dgm:prSet presAssocID="{357CC711-3945-471F-A9E1-4BE18F933EA8}" presName="linComp" presStyleCnt="0"/>
      <dgm:spPr/>
    </dgm:pt>
    <dgm:pt modelId="{06CB4801-AE47-4C84-922F-ABB33E5EDE19}" type="pres">
      <dgm:prSet presAssocID="{55DFD815-D36E-4C95-9D37-E053F7E1311F}" presName="compNode" presStyleCnt="0"/>
      <dgm:spPr/>
    </dgm:pt>
    <dgm:pt modelId="{2A755E82-0222-4661-BCF4-495C05F2A151}" type="pres">
      <dgm:prSet presAssocID="{55DFD815-D36E-4C95-9D37-E053F7E1311F}" presName="node" presStyleLbl="node1" presStyleIdx="0" presStyleCnt="3">
        <dgm:presLayoutVars>
          <dgm:bulletEnabled val="1"/>
        </dgm:presLayoutVars>
      </dgm:prSet>
      <dgm:spPr/>
    </dgm:pt>
    <dgm:pt modelId="{67DC2F15-E3D9-4C45-9399-43DE301FF5FA}" type="pres">
      <dgm:prSet presAssocID="{55DFD815-D36E-4C95-9D37-E053F7E1311F}" presName="invisiNode" presStyleLbl="node1" presStyleIdx="0" presStyleCnt="3"/>
      <dgm:spPr/>
    </dgm:pt>
    <dgm:pt modelId="{F6AC3F07-1780-4A25-87BD-DDF94088413F}" type="pres">
      <dgm:prSet presAssocID="{55DFD815-D36E-4C95-9D37-E053F7E1311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8223217-0112-41A8-8FBE-CA37C817A262}" type="pres">
      <dgm:prSet presAssocID="{F2105725-9DA9-46A1-A8F0-C6737706B365}" presName="sibTrans" presStyleLbl="sibTrans2D1" presStyleIdx="0" presStyleCnt="0"/>
      <dgm:spPr/>
    </dgm:pt>
    <dgm:pt modelId="{B06684ED-4230-4B10-8106-4EA819C10DF0}" type="pres">
      <dgm:prSet presAssocID="{F09DB5AC-586D-4807-8A74-9C10578930DA}" presName="compNode" presStyleCnt="0"/>
      <dgm:spPr/>
    </dgm:pt>
    <dgm:pt modelId="{04AD0C64-A54E-4F83-AA61-6A1A7436799B}" type="pres">
      <dgm:prSet presAssocID="{F09DB5AC-586D-4807-8A74-9C10578930DA}" presName="node" presStyleLbl="node1" presStyleIdx="1" presStyleCnt="3">
        <dgm:presLayoutVars>
          <dgm:bulletEnabled val="1"/>
        </dgm:presLayoutVars>
      </dgm:prSet>
      <dgm:spPr/>
    </dgm:pt>
    <dgm:pt modelId="{CA62C1FD-A556-488F-B0A4-09D78733C833}" type="pres">
      <dgm:prSet presAssocID="{F09DB5AC-586D-4807-8A74-9C10578930DA}" presName="invisiNode" presStyleLbl="node1" presStyleIdx="1" presStyleCnt="3"/>
      <dgm:spPr/>
    </dgm:pt>
    <dgm:pt modelId="{E0F7DD26-FBCC-4F11-8F59-4BF304B79A07}" type="pres">
      <dgm:prSet presAssocID="{F09DB5AC-586D-4807-8A74-9C10578930D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888ACB0E-7D14-4B26-84AE-62F3137375DA}" type="pres">
      <dgm:prSet presAssocID="{DCB0457A-DCCB-4845-970E-1347745769A6}" presName="sibTrans" presStyleLbl="sibTrans2D1" presStyleIdx="0" presStyleCnt="0"/>
      <dgm:spPr/>
    </dgm:pt>
    <dgm:pt modelId="{4A5FE384-A6D1-4680-942D-08B57F50D1C6}" type="pres">
      <dgm:prSet presAssocID="{FC22D774-4E54-41CC-BA62-794CE1682F26}" presName="compNode" presStyleCnt="0"/>
      <dgm:spPr/>
    </dgm:pt>
    <dgm:pt modelId="{DABB119C-5E46-4582-BE0B-8BFF74470E1A}" type="pres">
      <dgm:prSet presAssocID="{FC22D774-4E54-41CC-BA62-794CE1682F26}" presName="node" presStyleLbl="node1" presStyleIdx="2" presStyleCnt="3">
        <dgm:presLayoutVars>
          <dgm:bulletEnabled val="1"/>
        </dgm:presLayoutVars>
      </dgm:prSet>
      <dgm:spPr/>
    </dgm:pt>
    <dgm:pt modelId="{59D01CEC-4312-46F7-B446-A3C435C97659}" type="pres">
      <dgm:prSet presAssocID="{FC22D774-4E54-41CC-BA62-794CE1682F26}" presName="invisiNode" presStyleLbl="node1" presStyleIdx="2" presStyleCnt="3"/>
      <dgm:spPr/>
    </dgm:pt>
    <dgm:pt modelId="{7C576E5D-DDA0-4CFA-B73F-694A7C9BA305}" type="pres">
      <dgm:prSet presAssocID="{FC22D774-4E54-41CC-BA62-794CE1682F2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</dgm:ptLst>
  <dgm:cxnLst>
    <dgm:cxn modelId="{38F0F701-7FB3-4232-BAA4-666D1A3635A9}" srcId="{357CC711-3945-471F-A9E1-4BE18F933EA8}" destId="{F09DB5AC-586D-4807-8A74-9C10578930DA}" srcOrd="1" destOrd="0" parTransId="{6DF7C664-3C8A-4901-A029-66216F2517C1}" sibTransId="{DCB0457A-DCCB-4845-970E-1347745769A6}"/>
    <dgm:cxn modelId="{8ED2CC2A-8685-4B55-AC19-7B5945A3A26F}" type="presOf" srcId="{F2105725-9DA9-46A1-A8F0-C6737706B365}" destId="{88223217-0112-41A8-8FBE-CA37C817A262}" srcOrd="0" destOrd="0" presId="urn:microsoft.com/office/officeart/2005/8/layout/pList2"/>
    <dgm:cxn modelId="{424B5440-98DB-450E-B8EC-A4EA2B59D1BB}" type="presOf" srcId="{357CC711-3945-471F-A9E1-4BE18F933EA8}" destId="{2E53B3FD-DA7E-4D6E-B61E-F65EDA93431F}" srcOrd="0" destOrd="0" presId="urn:microsoft.com/office/officeart/2005/8/layout/pList2"/>
    <dgm:cxn modelId="{4B1B005C-BE59-4FDA-951A-92A65C43B52B}" type="presOf" srcId="{55DFD815-D36E-4C95-9D37-E053F7E1311F}" destId="{2A755E82-0222-4661-BCF4-495C05F2A151}" srcOrd="0" destOrd="0" presId="urn:microsoft.com/office/officeart/2005/8/layout/pList2"/>
    <dgm:cxn modelId="{EF3CD277-E40A-4DD7-B0FD-07BEFB482CD7}" type="presOf" srcId="{FC22D774-4E54-41CC-BA62-794CE1682F26}" destId="{DABB119C-5E46-4582-BE0B-8BFF74470E1A}" srcOrd="0" destOrd="0" presId="urn:microsoft.com/office/officeart/2005/8/layout/pList2"/>
    <dgm:cxn modelId="{756BAE95-7FF4-4083-9AFA-F640C964649B}" srcId="{357CC711-3945-471F-A9E1-4BE18F933EA8}" destId="{55DFD815-D36E-4C95-9D37-E053F7E1311F}" srcOrd="0" destOrd="0" parTransId="{95CCC2F4-46C6-4B7E-B3B0-A745FFC82B2A}" sibTransId="{F2105725-9DA9-46A1-A8F0-C6737706B365}"/>
    <dgm:cxn modelId="{BB969CC9-9436-4340-A24F-66B343A34190}" type="presOf" srcId="{DCB0457A-DCCB-4845-970E-1347745769A6}" destId="{888ACB0E-7D14-4B26-84AE-62F3137375DA}" srcOrd="0" destOrd="0" presId="urn:microsoft.com/office/officeart/2005/8/layout/pList2"/>
    <dgm:cxn modelId="{085CF3CA-90B8-4EC6-A169-66EF22ADFB2F}" type="presOf" srcId="{F09DB5AC-586D-4807-8A74-9C10578930DA}" destId="{04AD0C64-A54E-4F83-AA61-6A1A7436799B}" srcOrd="0" destOrd="0" presId="urn:microsoft.com/office/officeart/2005/8/layout/pList2"/>
    <dgm:cxn modelId="{AD80C3FD-80A6-4BDC-9264-4B92D88B582F}" srcId="{357CC711-3945-471F-A9E1-4BE18F933EA8}" destId="{FC22D774-4E54-41CC-BA62-794CE1682F26}" srcOrd="2" destOrd="0" parTransId="{E84D018D-6DCB-48CA-9C08-B1BB425DF78C}" sibTransId="{4FBBBC04-947F-4BED-9F1B-856E05C58DC0}"/>
    <dgm:cxn modelId="{C4E39233-726D-4EF9-9697-656E78E5CDAA}" type="presParOf" srcId="{2E53B3FD-DA7E-4D6E-B61E-F65EDA93431F}" destId="{DCCE26AD-55FE-43EA-8D00-B81F10A1771B}" srcOrd="0" destOrd="0" presId="urn:microsoft.com/office/officeart/2005/8/layout/pList2"/>
    <dgm:cxn modelId="{161F7094-83ED-4AAE-AFE7-6470CA5BCD3C}" type="presParOf" srcId="{2E53B3FD-DA7E-4D6E-B61E-F65EDA93431F}" destId="{7749E316-9706-4915-A3FD-31882139C933}" srcOrd="1" destOrd="0" presId="urn:microsoft.com/office/officeart/2005/8/layout/pList2"/>
    <dgm:cxn modelId="{666764A3-FEE1-4219-AB82-6112AC705F09}" type="presParOf" srcId="{7749E316-9706-4915-A3FD-31882139C933}" destId="{06CB4801-AE47-4C84-922F-ABB33E5EDE19}" srcOrd="0" destOrd="0" presId="urn:microsoft.com/office/officeart/2005/8/layout/pList2"/>
    <dgm:cxn modelId="{1D686ED5-8FA0-4B03-A2B2-64483506B169}" type="presParOf" srcId="{06CB4801-AE47-4C84-922F-ABB33E5EDE19}" destId="{2A755E82-0222-4661-BCF4-495C05F2A151}" srcOrd="0" destOrd="0" presId="urn:microsoft.com/office/officeart/2005/8/layout/pList2"/>
    <dgm:cxn modelId="{8AE1FD57-F324-455D-8274-0FB54B4E7D03}" type="presParOf" srcId="{06CB4801-AE47-4C84-922F-ABB33E5EDE19}" destId="{67DC2F15-E3D9-4C45-9399-43DE301FF5FA}" srcOrd="1" destOrd="0" presId="urn:microsoft.com/office/officeart/2005/8/layout/pList2"/>
    <dgm:cxn modelId="{9A0AFFA3-9595-43EA-8CB6-0DE8064EAAFE}" type="presParOf" srcId="{06CB4801-AE47-4C84-922F-ABB33E5EDE19}" destId="{F6AC3F07-1780-4A25-87BD-DDF94088413F}" srcOrd="2" destOrd="0" presId="urn:microsoft.com/office/officeart/2005/8/layout/pList2"/>
    <dgm:cxn modelId="{88169501-FEE4-43BE-BFD0-5701CF647FE9}" type="presParOf" srcId="{7749E316-9706-4915-A3FD-31882139C933}" destId="{88223217-0112-41A8-8FBE-CA37C817A262}" srcOrd="1" destOrd="0" presId="urn:microsoft.com/office/officeart/2005/8/layout/pList2"/>
    <dgm:cxn modelId="{1DFDF5FC-6403-468C-A9F1-D3CB8CF4CF9D}" type="presParOf" srcId="{7749E316-9706-4915-A3FD-31882139C933}" destId="{B06684ED-4230-4B10-8106-4EA819C10DF0}" srcOrd="2" destOrd="0" presId="urn:microsoft.com/office/officeart/2005/8/layout/pList2"/>
    <dgm:cxn modelId="{BFDE03EA-047D-4EBA-B315-D4B7BFC89E1F}" type="presParOf" srcId="{B06684ED-4230-4B10-8106-4EA819C10DF0}" destId="{04AD0C64-A54E-4F83-AA61-6A1A7436799B}" srcOrd="0" destOrd="0" presId="urn:microsoft.com/office/officeart/2005/8/layout/pList2"/>
    <dgm:cxn modelId="{42C181F9-5DF1-4962-921E-61DB7752006D}" type="presParOf" srcId="{B06684ED-4230-4B10-8106-4EA819C10DF0}" destId="{CA62C1FD-A556-488F-B0A4-09D78733C833}" srcOrd="1" destOrd="0" presId="urn:microsoft.com/office/officeart/2005/8/layout/pList2"/>
    <dgm:cxn modelId="{4171552A-2B1D-4252-BAAE-5B8F8D1762E2}" type="presParOf" srcId="{B06684ED-4230-4B10-8106-4EA819C10DF0}" destId="{E0F7DD26-FBCC-4F11-8F59-4BF304B79A07}" srcOrd="2" destOrd="0" presId="urn:microsoft.com/office/officeart/2005/8/layout/pList2"/>
    <dgm:cxn modelId="{85E07EAA-2A63-4F2A-B753-D4800402FE69}" type="presParOf" srcId="{7749E316-9706-4915-A3FD-31882139C933}" destId="{888ACB0E-7D14-4B26-84AE-62F3137375DA}" srcOrd="3" destOrd="0" presId="urn:microsoft.com/office/officeart/2005/8/layout/pList2"/>
    <dgm:cxn modelId="{897AA364-0D89-4F5A-B88E-80515FE387BD}" type="presParOf" srcId="{7749E316-9706-4915-A3FD-31882139C933}" destId="{4A5FE384-A6D1-4680-942D-08B57F50D1C6}" srcOrd="4" destOrd="0" presId="urn:microsoft.com/office/officeart/2005/8/layout/pList2"/>
    <dgm:cxn modelId="{1EECE6DC-2C26-4331-86FC-788C10E26273}" type="presParOf" srcId="{4A5FE384-A6D1-4680-942D-08B57F50D1C6}" destId="{DABB119C-5E46-4582-BE0B-8BFF74470E1A}" srcOrd="0" destOrd="0" presId="urn:microsoft.com/office/officeart/2005/8/layout/pList2"/>
    <dgm:cxn modelId="{4AF72260-E3E3-4CAB-979D-F808E597ADC2}" type="presParOf" srcId="{4A5FE384-A6D1-4680-942D-08B57F50D1C6}" destId="{59D01CEC-4312-46F7-B446-A3C435C97659}" srcOrd="1" destOrd="0" presId="urn:microsoft.com/office/officeart/2005/8/layout/pList2"/>
    <dgm:cxn modelId="{8C2DA274-E56D-491F-933B-7B0EAECF26BC}" type="presParOf" srcId="{4A5FE384-A6D1-4680-942D-08B57F50D1C6}" destId="{7C576E5D-DDA0-4CFA-B73F-694A7C9BA30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244061-62DF-4839-95A8-43E48052FFC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09B4616-A97E-4525-AD45-4EFA2FDC7256}">
      <dgm:prSet/>
      <dgm:spPr/>
      <dgm:t>
        <a:bodyPr/>
        <a:lstStyle/>
        <a:p>
          <a:r>
            <a:rPr lang="it-IT" b="1" dirty="0">
              <a:solidFill>
                <a:srgbClr val="C00000"/>
              </a:solidFill>
            </a:rPr>
            <a:t>Cos’è?</a:t>
          </a:r>
          <a:endParaRPr lang="en-US" dirty="0">
            <a:solidFill>
              <a:srgbClr val="C00000"/>
            </a:solidFill>
          </a:endParaRPr>
        </a:p>
      </dgm:t>
    </dgm:pt>
    <dgm:pt modelId="{6CC449D8-A441-4355-9254-E99F8B21FEFA}" type="parTrans" cxnId="{7BEE5DFC-571B-425B-9146-AEFE1CE5A0A1}">
      <dgm:prSet/>
      <dgm:spPr/>
      <dgm:t>
        <a:bodyPr/>
        <a:lstStyle/>
        <a:p>
          <a:endParaRPr lang="en-US"/>
        </a:p>
      </dgm:t>
    </dgm:pt>
    <dgm:pt modelId="{D07166B5-78B6-466B-B961-3CE423374B3D}" type="sibTrans" cxnId="{7BEE5DFC-571B-425B-9146-AEFE1CE5A0A1}">
      <dgm:prSet/>
      <dgm:spPr/>
      <dgm:t>
        <a:bodyPr/>
        <a:lstStyle/>
        <a:p>
          <a:endParaRPr lang="en-US"/>
        </a:p>
      </dgm:t>
    </dgm:pt>
    <dgm:pt modelId="{375A7C23-24A4-456E-AD4C-2556886C4B8E}">
      <dgm:prSet/>
      <dgm:spPr/>
      <dgm:t>
        <a:bodyPr/>
        <a:lstStyle/>
        <a:p>
          <a:r>
            <a:rPr lang="it-IT"/>
            <a:t>Un sistema di scrittura per simboli e immagini</a:t>
          </a:r>
          <a:endParaRPr lang="en-US"/>
        </a:p>
      </dgm:t>
    </dgm:pt>
    <dgm:pt modelId="{5360DA8F-7A5B-45F8-A2C7-7F440BE301ED}" type="parTrans" cxnId="{E56FFF21-52D1-4C24-85CF-AE581150631E}">
      <dgm:prSet/>
      <dgm:spPr/>
      <dgm:t>
        <a:bodyPr/>
        <a:lstStyle/>
        <a:p>
          <a:endParaRPr lang="en-US"/>
        </a:p>
      </dgm:t>
    </dgm:pt>
    <dgm:pt modelId="{7B2479B5-D760-4F4A-9939-7A3885C65614}" type="sibTrans" cxnId="{E56FFF21-52D1-4C24-85CF-AE581150631E}">
      <dgm:prSet/>
      <dgm:spPr/>
      <dgm:t>
        <a:bodyPr/>
        <a:lstStyle/>
        <a:p>
          <a:endParaRPr lang="en-US"/>
        </a:p>
      </dgm:t>
    </dgm:pt>
    <dgm:pt modelId="{D9E1B366-BD99-469C-BD07-2B9DC2202284}">
      <dgm:prSet/>
      <dgm:spPr/>
      <dgm:t>
        <a:bodyPr/>
        <a:lstStyle/>
        <a:p>
          <a:r>
            <a:rPr lang="it-IT" b="1" dirty="0">
              <a:solidFill>
                <a:srgbClr val="C00000"/>
              </a:solidFill>
            </a:rPr>
            <a:t>Funzionalità</a:t>
          </a:r>
          <a:endParaRPr lang="en-US" dirty="0">
            <a:solidFill>
              <a:srgbClr val="C00000"/>
            </a:solidFill>
          </a:endParaRPr>
        </a:p>
      </dgm:t>
    </dgm:pt>
    <dgm:pt modelId="{61E74EF0-F514-4248-8355-A0F3E0930CD0}" type="parTrans" cxnId="{AA8DF657-45ED-4A13-83D8-F05F6481B96C}">
      <dgm:prSet/>
      <dgm:spPr/>
      <dgm:t>
        <a:bodyPr/>
        <a:lstStyle/>
        <a:p>
          <a:endParaRPr lang="en-US"/>
        </a:p>
      </dgm:t>
    </dgm:pt>
    <dgm:pt modelId="{754DF994-2605-4AD0-B762-941940A09DE9}" type="sibTrans" cxnId="{AA8DF657-45ED-4A13-83D8-F05F6481B96C}">
      <dgm:prSet/>
      <dgm:spPr/>
      <dgm:t>
        <a:bodyPr/>
        <a:lstStyle/>
        <a:p>
          <a:endParaRPr lang="en-US"/>
        </a:p>
      </dgm:t>
    </dgm:pt>
    <dgm:pt modelId="{E79D71D6-BE08-44FD-BBFA-E55ECEDD37A1}">
      <dgm:prSet/>
      <dgm:spPr/>
      <dgm:t>
        <a:bodyPr/>
        <a:lstStyle/>
        <a:p>
          <a:r>
            <a:rPr lang="it-IT"/>
            <a:t>Facilitare i testi agli studenti stranieri</a:t>
          </a:r>
          <a:endParaRPr lang="en-US"/>
        </a:p>
      </dgm:t>
    </dgm:pt>
    <dgm:pt modelId="{A23AABBF-960C-4BA1-B567-88911C61B364}" type="parTrans" cxnId="{D39CE7A9-FF9F-48E6-B8F3-7E70DD07B0F4}">
      <dgm:prSet/>
      <dgm:spPr/>
      <dgm:t>
        <a:bodyPr/>
        <a:lstStyle/>
        <a:p>
          <a:endParaRPr lang="en-US"/>
        </a:p>
      </dgm:t>
    </dgm:pt>
    <dgm:pt modelId="{9181BACF-FECB-4BB3-A8B1-869C87DA3906}" type="sibTrans" cxnId="{D39CE7A9-FF9F-48E6-B8F3-7E70DD07B0F4}">
      <dgm:prSet/>
      <dgm:spPr/>
      <dgm:t>
        <a:bodyPr/>
        <a:lstStyle/>
        <a:p>
          <a:endParaRPr lang="en-US"/>
        </a:p>
      </dgm:t>
    </dgm:pt>
    <dgm:pt modelId="{D7948F2C-ADC0-4446-B7D3-167E24367F4D}">
      <dgm:prSet/>
      <dgm:spPr/>
      <dgm:t>
        <a:bodyPr/>
        <a:lstStyle/>
        <a:p>
          <a:r>
            <a:rPr lang="it-IT"/>
            <a:t>Favorire l’inclusione</a:t>
          </a:r>
          <a:endParaRPr lang="en-US"/>
        </a:p>
      </dgm:t>
    </dgm:pt>
    <dgm:pt modelId="{78AC4906-CA98-43A4-AE15-D49DD2C255DD}" type="parTrans" cxnId="{52668186-E4A2-4765-80C5-9DBBC88744F1}">
      <dgm:prSet/>
      <dgm:spPr/>
      <dgm:t>
        <a:bodyPr/>
        <a:lstStyle/>
        <a:p>
          <a:endParaRPr lang="en-US"/>
        </a:p>
      </dgm:t>
    </dgm:pt>
    <dgm:pt modelId="{691E9752-A432-4291-A4CA-3CF8CCBCA1C0}" type="sibTrans" cxnId="{52668186-E4A2-4765-80C5-9DBBC88744F1}">
      <dgm:prSet/>
      <dgm:spPr/>
      <dgm:t>
        <a:bodyPr/>
        <a:lstStyle/>
        <a:p>
          <a:endParaRPr lang="en-US"/>
        </a:p>
      </dgm:t>
    </dgm:pt>
    <dgm:pt modelId="{6DFB53D6-399B-4EE6-8C33-FC9E6FCB645E}">
      <dgm:prSet/>
      <dgm:spPr/>
      <dgm:t>
        <a:bodyPr/>
        <a:lstStyle/>
        <a:p>
          <a:r>
            <a:rPr lang="it-IT" b="1" dirty="0">
              <a:solidFill>
                <a:srgbClr val="C00000"/>
              </a:solidFill>
            </a:rPr>
            <a:t>Obiettivo</a:t>
          </a:r>
          <a:endParaRPr lang="en-US" dirty="0">
            <a:solidFill>
              <a:srgbClr val="C00000"/>
            </a:solidFill>
          </a:endParaRPr>
        </a:p>
      </dgm:t>
    </dgm:pt>
    <dgm:pt modelId="{0F86AEC1-CF09-4B31-9056-0266FE8CA906}" type="parTrans" cxnId="{99DC0B3E-2BBE-42D1-BEFD-E5FEF8DA9756}">
      <dgm:prSet/>
      <dgm:spPr/>
      <dgm:t>
        <a:bodyPr/>
        <a:lstStyle/>
        <a:p>
          <a:endParaRPr lang="en-US"/>
        </a:p>
      </dgm:t>
    </dgm:pt>
    <dgm:pt modelId="{54CB2728-1FF3-46D6-9652-0F60955CC058}" type="sibTrans" cxnId="{99DC0B3E-2BBE-42D1-BEFD-E5FEF8DA9756}">
      <dgm:prSet/>
      <dgm:spPr/>
      <dgm:t>
        <a:bodyPr/>
        <a:lstStyle/>
        <a:p>
          <a:endParaRPr lang="en-US"/>
        </a:p>
      </dgm:t>
    </dgm:pt>
    <dgm:pt modelId="{E0B06A7D-C05B-40CA-BF8F-998A2AB647B0}">
      <dgm:prSet/>
      <dgm:spPr/>
      <dgm:t>
        <a:bodyPr/>
        <a:lstStyle/>
        <a:p>
          <a:r>
            <a:rPr lang="it-IT"/>
            <a:t>Favorire la comunicazione attraverso canali non verbali</a:t>
          </a:r>
          <a:endParaRPr lang="en-US"/>
        </a:p>
      </dgm:t>
    </dgm:pt>
    <dgm:pt modelId="{CA8EBD43-C74E-4E46-9BFE-0F472A61F776}" type="parTrans" cxnId="{43777BA1-23BB-41BF-B9C0-80B1FE690130}">
      <dgm:prSet/>
      <dgm:spPr/>
      <dgm:t>
        <a:bodyPr/>
        <a:lstStyle/>
        <a:p>
          <a:endParaRPr lang="en-US"/>
        </a:p>
      </dgm:t>
    </dgm:pt>
    <dgm:pt modelId="{14585A94-B80A-470C-A021-A9B3754BC5BB}" type="sibTrans" cxnId="{43777BA1-23BB-41BF-B9C0-80B1FE690130}">
      <dgm:prSet/>
      <dgm:spPr/>
      <dgm:t>
        <a:bodyPr/>
        <a:lstStyle/>
        <a:p>
          <a:endParaRPr lang="en-US"/>
        </a:p>
      </dgm:t>
    </dgm:pt>
    <dgm:pt modelId="{9CB1D31E-2862-4CEB-BCB9-C6EE8288A41B}" type="pres">
      <dgm:prSet presAssocID="{F2244061-62DF-4839-95A8-43E48052FFCE}" presName="vert0" presStyleCnt="0">
        <dgm:presLayoutVars>
          <dgm:dir/>
          <dgm:animOne val="branch"/>
          <dgm:animLvl val="lvl"/>
        </dgm:presLayoutVars>
      </dgm:prSet>
      <dgm:spPr/>
    </dgm:pt>
    <dgm:pt modelId="{3266A435-AA44-4320-AB7A-6A9D8C470EFC}" type="pres">
      <dgm:prSet presAssocID="{809B4616-A97E-4525-AD45-4EFA2FDC7256}" presName="thickLine" presStyleLbl="alignNode1" presStyleIdx="0" presStyleCnt="7"/>
      <dgm:spPr/>
    </dgm:pt>
    <dgm:pt modelId="{BD7FA166-B3FA-4917-9F36-431125956CC5}" type="pres">
      <dgm:prSet presAssocID="{809B4616-A97E-4525-AD45-4EFA2FDC7256}" presName="horz1" presStyleCnt="0"/>
      <dgm:spPr/>
    </dgm:pt>
    <dgm:pt modelId="{30877E1C-2CD5-49DA-8842-4D9851C0ECC0}" type="pres">
      <dgm:prSet presAssocID="{809B4616-A97E-4525-AD45-4EFA2FDC7256}" presName="tx1" presStyleLbl="revTx" presStyleIdx="0" presStyleCnt="7"/>
      <dgm:spPr/>
    </dgm:pt>
    <dgm:pt modelId="{9D2AA81C-5C6B-4628-90D7-8D13937D5D1A}" type="pres">
      <dgm:prSet presAssocID="{809B4616-A97E-4525-AD45-4EFA2FDC7256}" presName="vert1" presStyleCnt="0"/>
      <dgm:spPr/>
    </dgm:pt>
    <dgm:pt modelId="{79D2F139-3C73-4250-972C-625872541DE9}" type="pres">
      <dgm:prSet presAssocID="{375A7C23-24A4-456E-AD4C-2556886C4B8E}" presName="thickLine" presStyleLbl="alignNode1" presStyleIdx="1" presStyleCnt="7"/>
      <dgm:spPr/>
    </dgm:pt>
    <dgm:pt modelId="{3B1B1F2F-7057-4D67-B837-3DCA12856895}" type="pres">
      <dgm:prSet presAssocID="{375A7C23-24A4-456E-AD4C-2556886C4B8E}" presName="horz1" presStyleCnt="0"/>
      <dgm:spPr/>
    </dgm:pt>
    <dgm:pt modelId="{311D071F-754C-4577-89FF-ABFBBC215991}" type="pres">
      <dgm:prSet presAssocID="{375A7C23-24A4-456E-AD4C-2556886C4B8E}" presName="tx1" presStyleLbl="revTx" presStyleIdx="1" presStyleCnt="7"/>
      <dgm:spPr/>
    </dgm:pt>
    <dgm:pt modelId="{36CD8B53-FEC2-4618-9088-F1123BFE9A9E}" type="pres">
      <dgm:prSet presAssocID="{375A7C23-24A4-456E-AD4C-2556886C4B8E}" presName="vert1" presStyleCnt="0"/>
      <dgm:spPr/>
    </dgm:pt>
    <dgm:pt modelId="{0957A652-6B92-41C0-B0E5-10CA702DDF7A}" type="pres">
      <dgm:prSet presAssocID="{D9E1B366-BD99-469C-BD07-2B9DC2202284}" presName="thickLine" presStyleLbl="alignNode1" presStyleIdx="2" presStyleCnt="7"/>
      <dgm:spPr/>
    </dgm:pt>
    <dgm:pt modelId="{43B2556D-9CBB-459E-892D-AFA0E30B99E2}" type="pres">
      <dgm:prSet presAssocID="{D9E1B366-BD99-469C-BD07-2B9DC2202284}" presName="horz1" presStyleCnt="0"/>
      <dgm:spPr/>
    </dgm:pt>
    <dgm:pt modelId="{AED8F61D-96AD-42EC-AC9A-647CA8EE4D83}" type="pres">
      <dgm:prSet presAssocID="{D9E1B366-BD99-469C-BD07-2B9DC2202284}" presName="tx1" presStyleLbl="revTx" presStyleIdx="2" presStyleCnt="7"/>
      <dgm:spPr/>
    </dgm:pt>
    <dgm:pt modelId="{67BFDDB5-5B8E-401E-8D4A-70AECC3C5636}" type="pres">
      <dgm:prSet presAssocID="{D9E1B366-BD99-469C-BD07-2B9DC2202284}" presName="vert1" presStyleCnt="0"/>
      <dgm:spPr/>
    </dgm:pt>
    <dgm:pt modelId="{C9CE524D-E2C9-4E43-AF7C-FA381DC7B3D3}" type="pres">
      <dgm:prSet presAssocID="{E79D71D6-BE08-44FD-BBFA-E55ECEDD37A1}" presName="thickLine" presStyleLbl="alignNode1" presStyleIdx="3" presStyleCnt="7"/>
      <dgm:spPr/>
    </dgm:pt>
    <dgm:pt modelId="{CA158A06-D91F-4325-9F9B-0298E28BECF5}" type="pres">
      <dgm:prSet presAssocID="{E79D71D6-BE08-44FD-BBFA-E55ECEDD37A1}" presName="horz1" presStyleCnt="0"/>
      <dgm:spPr/>
    </dgm:pt>
    <dgm:pt modelId="{AEC0B7CE-3751-47BA-941F-B84852BE3051}" type="pres">
      <dgm:prSet presAssocID="{E79D71D6-BE08-44FD-BBFA-E55ECEDD37A1}" presName="tx1" presStyleLbl="revTx" presStyleIdx="3" presStyleCnt="7"/>
      <dgm:spPr/>
    </dgm:pt>
    <dgm:pt modelId="{0225E8DE-F46A-43A0-B7CD-A6A81EA40E53}" type="pres">
      <dgm:prSet presAssocID="{E79D71D6-BE08-44FD-BBFA-E55ECEDD37A1}" presName="vert1" presStyleCnt="0"/>
      <dgm:spPr/>
    </dgm:pt>
    <dgm:pt modelId="{9BCB9A3E-4991-4E8B-81B9-61901069A044}" type="pres">
      <dgm:prSet presAssocID="{D7948F2C-ADC0-4446-B7D3-167E24367F4D}" presName="thickLine" presStyleLbl="alignNode1" presStyleIdx="4" presStyleCnt="7"/>
      <dgm:spPr/>
    </dgm:pt>
    <dgm:pt modelId="{80C33E23-F679-4AA0-B7DB-97126FEA854D}" type="pres">
      <dgm:prSet presAssocID="{D7948F2C-ADC0-4446-B7D3-167E24367F4D}" presName="horz1" presStyleCnt="0"/>
      <dgm:spPr/>
    </dgm:pt>
    <dgm:pt modelId="{AAA18512-9E35-4794-8AEC-95BAC39018A4}" type="pres">
      <dgm:prSet presAssocID="{D7948F2C-ADC0-4446-B7D3-167E24367F4D}" presName="tx1" presStyleLbl="revTx" presStyleIdx="4" presStyleCnt="7"/>
      <dgm:spPr/>
    </dgm:pt>
    <dgm:pt modelId="{3A3F44FC-9411-4040-BC3A-8B856DAB5A37}" type="pres">
      <dgm:prSet presAssocID="{D7948F2C-ADC0-4446-B7D3-167E24367F4D}" presName="vert1" presStyleCnt="0"/>
      <dgm:spPr/>
    </dgm:pt>
    <dgm:pt modelId="{FC74DA47-DB60-4676-A313-46A34081E0AE}" type="pres">
      <dgm:prSet presAssocID="{6DFB53D6-399B-4EE6-8C33-FC9E6FCB645E}" presName="thickLine" presStyleLbl="alignNode1" presStyleIdx="5" presStyleCnt="7"/>
      <dgm:spPr/>
    </dgm:pt>
    <dgm:pt modelId="{DB5EF7F4-4747-449D-B500-F1D498ACDC4D}" type="pres">
      <dgm:prSet presAssocID="{6DFB53D6-399B-4EE6-8C33-FC9E6FCB645E}" presName="horz1" presStyleCnt="0"/>
      <dgm:spPr/>
    </dgm:pt>
    <dgm:pt modelId="{DBF9B1D7-9213-4211-9299-3D1B4DF32160}" type="pres">
      <dgm:prSet presAssocID="{6DFB53D6-399B-4EE6-8C33-FC9E6FCB645E}" presName="tx1" presStyleLbl="revTx" presStyleIdx="5" presStyleCnt="7"/>
      <dgm:spPr/>
    </dgm:pt>
    <dgm:pt modelId="{13C2E512-A54C-403D-B346-A346638089F6}" type="pres">
      <dgm:prSet presAssocID="{6DFB53D6-399B-4EE6-8C33-FC9E6FCB645E}" presName="vert1" presStyleCnt="0"/>
      <dgm:spPr/>
    </dgm:pt>
    <dgm:pt modelId="{24AAD70A-210B-4234-ABB0-DCC58EAC7D77}" type="pres">
      <dgm:prSet presAssocID="{E0B06A7D-C05B-40CA-BF8F-998A2AB647B0}" presName="thickLine" presStyleLbl="alignNode1" presStyleIdx="6" presStyleCnt="7"/>
      <dgm:spPr/>
    </dgm:pt>
    <dgm:pt modelId="{9434228D-29C9-4A34-84DC-FF9857A79F82}" type="pres">
      <dgm:prSet presAssocID="{E0B06A7D-C05B-40CA-BF8F-998A2AB647B0}" presName="horz1" presStyleCnt="0"/>
      <dgm:spPr/>
    </dgm:pt>
    <dgm:pt modelId="{10A6EBB5-2B27-40B7-9C79-0D298D308212}" type="pres">
      <dgm:prSet presAssocID="{E0B06A7D-C05B-40CA-BF8F-998A2AB647B0}" presName="tx1" presStyleLbl="revTx" presStyleIdx="6" presStyleCnt="7"/>
      <dgm:spPr/>
    </dgm:pt>
    <dgm:pt modelId="{1F6F5404-3522-41E4-83AA-3B7CB419DF66}" type="pres">
      <dgm:prSet presAssocID="{E0B06A7D-C05B-40CA-BF8F-998A2AB647B0}" presName="vert1" presStyleCnt="0"/>
      <dgm:spPr/>
    </dgm:pt>
  </dgm:ptLst>
  <dgm:cxnLst>
    <dgm:cxn modelId="{4E4D690E-3F4F-40EB-9A4C-9097442DABFE}" type="presOf" srcId="{D7948F2C-ADC0-4446-B7D3-167E24367F4D}" destId="{AAA18512-9E35-4794-8AEC-95BAC39018A4}" srcOrd="0" destOrd="0" presId="urn:microsoft.com/office/officeart/2008/layout/LinedList"/>
    <dgm:cxn modelId="{5923D016-A339-4225-81D7-BDF686953E98}" type="presOf" srcId="{E0B06A7D-C05B-40CA-BF8F-998A2AB647B0}" destId="{10A6EBB5-2B27-40B7-9C79-0D298D308212}" srcOrd="0" destOrd="0" presId="urn:microsoft.com/office/officeart/2008/layout/LinedList"/>
    <dgm:cxn modelId="{E56FFF21-52D1-4C24-85CF-AE581150631E}" srcId="{F2244061-62DF-4839-95A8-43E48052FFCE}" destId="{375A7C23-24A4-456E-AD4C-2556886C4B8E}" srcOrd="1" destOrd="0" parTransId="{5360DA8F-7A5B-45F8-A2C7-7F440BE301ED}" sibTransId="{7B2479B5-D760-4F4A-9939-7A3885C65614}"/>
    <dgm:cxn modelId="{99DC0B3E-2BBE-42D1-BEFD-E5FEF8DA9756}" srcId="{F2244061-62DF-4839-95A8-43E48052FFCE}" destId="{6DFB53D6-399B-4EE6-8C33-FC9E6FCB645E}" srcOrd="5" destOrd="0" parTransId="{0F86AEC1-CF09-4B31-9056-0266FE8CA906}" sibTransId="{54CB2728-1FF3-46D6-9652-0F60955CC058}"/>
    <dgm:cxn modelId="{3D47B670-4A93-43B2-81C8-66A7702C6AEF}" type="presOf" srcId="{809B4616-A97E-4525-AD45-4EFA2FDC7256}" destId="{30877E1C-2CD5-49DA-8842-4D9851C0ECC0}" srcOrd="0" destOrd="0" presId="urn:microsoft.com/office/officeart/2008/layout/LinedList"/>
    <dgm:cxn modelId="{AA8DF657-45ED-4A13-83D8-F05F6481B96C}" srcId="{F2244061-62DF-4839-95A8-43E48052FFCE}" destId="{D9E1B366-BD99-469C-BD07-2B9DC2202284}" srcOrd="2" destOrd="0" parTransId="{61E74EF0-F514-4248-8355-A0F3E0930CD0}" sibTransId="{754DF994-2605-4AD0-B762-941940A09DE9}"/>
    <dgm:cxn modelId="{5AA9487C-7665-4B83-B0EC-DA22CECFF0A3}" type="presOf" srcId="{D9E1B366-BD99-469C-BD07-2B9DC2202284}" destId="{AED8F61D-96AD-42EC-AC9A-647CA8EE4D83}" srcOrd="0" destOrd="0" presId="urn:microsoft.com/office/officeart/2008/layout/LinedList"/>
    <dgm:cxn modelId="{52668186-E4A2-4765-80C5-9DBBC88744F1}" srcId="{F2244061-62DF-4839-95A8-43E48052FFCE}" destId="{D7948F2C-ADC0-4446-B7D3-167E24367F4D}" srcOrd="4" destOrd="0" parTransId="{78AC4906-CA98-43A4-AE15-D49DD2C255DD}" sibTransId="{691E9752-A432-4291-A4CA-3CF8CCBCA1C0}"/>
    <dgm:cxn modelId="{43777BA1-23BB-41BF-B9C0-80B1FE690130}" srcId="{F2244061-62DF-4839-95A8-43E48052FFCE}" destId="{E0B06A7D-C05B-40CA-BF8F-998A2AB647B0}" srcOrd="6" destOrd="0" parTransId="{CA8EBD43-C74E-4E46-9BFE-0F472A61F776}" sibTransId="{14585A94-B80A-470C-A021-A9B3754BC5BB}"/>
    <dgm:cxn modelId="{D39CE7A9-FF9F-48E6-B8F3-7E70DD07B0F4}" srcId="{F2244061-62DF-4839-95A8-43E48052FFCE}" destId="{E79D71D6-BE08-44FD-BBFA-E55ECEDD37A1}" srcOrd="3" destOrd="0" parTransId="{A23AABBF-960C-4BA1-B567-88911C61B364}" sibTransId="{9181BACF-FECB-4BB3-A8B1-869C87DA3906}"/>
    <dgm:cxn modelId="{4A7335B6-B5A9-43C4-8F65-FFF7FC2FD9BD}" type="presOf" srcId="{6DFB53D6-399B-4EE6-8C33-FC9E6FCB645E}" destId="{DBF9B1D7-9213-4211-9299-3D1B4DF32160}" srcOrd="0" destOrd="0" presId="urn:microsoft.com/office/officeart/2008/layout/LinedList"/>
    <dgm:cxn modelId="{EE359EC2-3720-48D0-9430-86B5562C490B}" type="presOf" srcId="{375A7C23-24A4-456E-AD4C-2556886C4B8E}" destId="{311D071F-754C-4577-89FF-ABFBBC215991}" srcOrd="0" destOrd="0" presId="urn:microsoft.com/office/officeart/2008/layout/LinedList"/>
    <dgm:cxn modelId="{64EF95D6-4BB0-47A3-ABA3-6510A93DDAF0}" type="presOf" srcId="{F2244061-62DF-4839-95A8-43E48052FFCE}" destId="{9CB1D31E-2862-4CEB-BCB9-C6EE8288A41B}" srcOrd="0" destOrd="0" presId="urn:microsoft.com/office/officeart/2008/layout/LinedList"/>
    <dgm:cxn modelId="{740C86F3-EA7E-4709-B970-4596B187B13E}" type="presOf" srcId="{E79D71D6-BE08-44FD-BBFA-E55ECEDD37A1}" destId="{AEC0B7CE-3751-47BA-941F-B84852BE3051}" srcOrd="0" destOrd="0" presId="urn:microsoft.com/office/officeart/2008/layout/LinedList"/>
    <dgm:cxn modelId="{7BEE5DFC-571B-425B-9146-AEFE1CE5A0A1}" srcId="{F2244061-62DF-4839-95A8-43E48052FFCE}" destId="{809B4616-A97E-4525-AD45-4EFA2FDC7256}" srcOrd="0" destOrd="0" parTransId="{6CC449D8-A441-4355-9254-E99F8B21FEFA}" sibTransId="{D07166B5-78B6-466B-B961-3CE423374B3D}"/>
    <dgm:cxn modelId="{36BC1D91-66F3-49DD-81D2-0B17CC24EB37}" type="presParOf" srcId="{9CB1D31E-2862-4CEB-BCB9-C6EE8288A41B}" destId="{3266A435-AA44-4320-AB7A-6A9D8C470EFC}" srcOrd="0" destOrd="0" presId="urn:microsoft.com/office/officeart/2008/layout/LinedList"/>
    <dgm:cxn modelId="{1AC3F465-F107-452D-B3AA-DD737A1A5F90}" type="presParOf" srcId="{9CB1D31E-2862-4CEB-BCB9-C6EE8288A41B}" destId="{BD7FA166-B3FA-4917-9F36-431125956CC5}" srcOrd="1" destOrd="0" presId="urn:microsoft.com/office/officeart/2008/layout/LinedList"/>
    <dgm:cxn modelId="{4AA91FE2-4F44-4339-9CB1-B0609C3286CD}" type="presParOf" srcId="{BD7FA166-B3FA-4917-9F36-431125956CC5}" destId="{30877E1C-2CD5-49DA-8842-4D9851C0ECC0}" srcOrd="0" destOrd="0" presId="urn:microsoft.com/office/officeart/2008/layout/LinedList"/>
    <dgm:cxn modelId="{B1659F11-15A5-41B3-8127-7BF35D942775}" type="presParOf" srcId="{BD7FA166-B3FA-4917-9F36-431125956CC5}" destId="{9D2AA81C-5C6B-4628-90D7-8D13937D5D1A}" srcOrd="1" destOrd="0" presId="urn:microsoft.com/office/officeart/2008/layout/LinedList"/>
    <dgm:cxn modelId="{1571C609-7725-4A00-8B22-D97A89C1C3BA}" type="presParOf" srcId="{9CB1D31E-2862-4CEB-BCB9-C6EE8288A41B}" destId="{79D2F139-3C73-4250-972C-625872541DE9}" srcOrd="2" destOrd="0" presId="urn:microsoft.com/office/officeart/2008/layout/LinedList"/>
    <dgm:cxn modelId="{EBDDE7B9-74D1-4791-846F-EFB92357EA18}" type="presParOf" srcId="{9CB1D31E-2862-4CEB-BCB9-C6EE8288A41B}" destId="{3B1B1F2F-7057-4D67-B837-3DCA12856895}" srcOrd="3" destOrd="0" presId="urn:microsoft.com/office/officeart/2008/layout/LinedList"/>
    <dgm:cxn modelId="{932A53F1-DCEA-4816-A55B-DFBE4168ED28}" type="presParOf" srcId="{3B1B1F2F-7057-4D67-B837-3DCA12856895}" destId="{311D071F-754C-4577-89FF-ABFBBC215991}" srcOrd="0" destOrd="0" presId="urn:microsoft.com/office/officeart/2008/layout/LinedList"/>
    <dgm:cxn modelId="{9737ED08-C189-4B31-A78C-D2F1EAE588F4}" type="presParOf" srcId="{3B1B1F2F-7057-4D67-B837-3DCA12856895}" destId="{36CD8B53-FEC2-4618-9088-F1123BFE9A9E}" srcOrd="1" destOrd="0" presId="urn:microsoft.com/office/officeart/2008/layout/LinedList"/>
    <dgm:cxn modelId="{17E99001-C708-45E1-8757-079BBCF8BB77}" type="presParOf" srcId="{9CB1D31E-2862-4CEB-BCB9-C6EE8288A41B}" destId="{0957A652-6B92-41C0-B0E5-10CA702DDF7A}" srcOrd="4" destOrd="0" presId="urn:microsoft.com/office/officeart/2008/layout/LinedList"/>
    <dgm:cxn modelId="{53EBB2F1-2A1F-43CE-8721-9303FEFE1ECE}" type="presParOf" srcId="{9CB1D31E-2862-4CEB-BCB9-C6EE8288A41B}" destId="{43B2556D-9CBB-459E-892D-AFA0E30B99E2}" srcOrd="5" destOrd="0" presId="urn:microsoft.com/office/officeart/2008/layout/LinedList"/>
    <dgm:cxn modelId="{BB66A254-FFAD-4C1D-BBB5-AE7A70812C18}" type="presParOf" srcId="{43B2556D-9CBB-459E-892D-AFA0E30B99E2}" destId="{AED8F61D-96AD-42EC-AC9A-647CA8EE4D83}" srcOrd="0" destOrd="0" presId="urn:microsoft.com/office/officeart/2008/layout/LinedList"/>
    <dgm:cxn modelId="{5B8944B4-0C2D-48E8-AA8B-77F502B7CB75}" type="presParOf" srcId="{43B2556D-9CBB-459E-892D-AFA0E30B99E2}" destId="{67BFDDB5-5B8E-401E-8D4A-70AECC3C5636}" srcOrd="1" destOrd="0" presId="urn:microsoft.com/office/officeart/2008/layout/LinedList"/>
    <dgm:cxn modelId="{0E46319C-B067-4DE3-8F22-1533F557E558}" type="presParOf" srcId="{9CB1D31E-2862-4CEB-BCB9-C6EE8288A41B}" destId="{C9CE524D-E2C9-4E43-AF7C-FA381DC7B3D3}" srcOrd="6" destOrd="0" presId="urn:microsoft.com/office/officeart/2008/layout/LinedList"/>
    <dgm:cxn modelId="{99D722CE-A879-4836-978B-336FEAE30991}" type="presParOf" srcId="{9CB1D31E-2862-4CEB-BCB9-C6EE8288A41B}" destId="{CA158A06-D91F-4325-9F9B-0298E28BECF5}" srcOrd="7" destOrd="0" presId="urn:microsoft.com/office/officeart/2008/layout/LinedList"/>
    <dgm:cxn modelId="{A0216507-C12F-408D-880D-F527EC15483B}" type="presParOf" srcId="{CA158A06-D91F-4325-9F9B-0298E28BECF5}" destId="{AEC0B7CE-3751-47BA-941F-B84852BE3051}" srcOrd="0" destOrd="0" presId="urn:microsoft.com/office/officeart/2008/layout/LinedList"/>
    <dgm:cxn modelId="{910DBA67-B003-43D6-89F2-0DC1C64075DB}" type="presParOf" srcId="{CA158A06-D91F-4325-9F9B-0298E28BECF5}" destId="{0225E8DE-F46A-43A0-B7CD-A6A81EA40E53}" srcOrd="1" destOrd="0" presId="urn:microsoft.com/office/officeart/2008/layout/LinedList"/>
    <dgm:cxn modelId="{DA4E0D37-9EA4-430E-865C-986E35CC891D}" type="presParOf" srcId="{9CB1D31E-2862-4CEB-BCB9-C6EE8288A41B}" destId="{9BCB9A3E-4991-4E8B-81B9-61901069A044}" srcOrd="8" destOrd="0" presId="urn:microsoft.com/office/officeart/2008/layout/LinedList"/>
    <dgm:cxn modelId="{294A395B-7A6C-4F14-A375-249EE760BDA0}" type="presParOf" srcId="{9CB1D31E-2862-4CEB-BCB9-C6EE8288A41B}" destId="{80C33E23-F679-4AA0-B7DB-97126FEA854D}" srcOrd="9" destOrd="0" presId="urn:microsoft.com/office/officeart/2008/layout/LinedList"/>
    <dgm:cxn modelId="{2110E22B-FDD7-4EF7-8273-4F17AA7EE53F}" type="presParOf" srcId="{80C33E23-F679-4AA0-B7DB-97126FEA854D}" destId="{AAA18512-9E35-4794-8AEC-95BAC39018A4}" srcOrd="0" destOrd="0" presId="urn:microsoft.com/office/officeart/2008/layout/LinedList"/>
    <dgm:cxn modelId="{60F46858-D245-4F91-9E40-F2119ACAB4B5}" type="presParOf" srcId="{80C33E23-F679-4AA0-B7DB-97126FEA854D}" destId="{3A3F44FC-9411-4040-BC3A-8B856DAB5A37}" srcOrd="1" destOrd="0" presId="urn:microsoft.com/office/officeart/2008/layout/LinedList"/>
    <dgm:cxn modelId="{FFC28DA7-50C7-4F9B-A36F-29B7F2C01466}" type="presParOf" srcId="{9CB1D31E-2862-4CEB-BCB9-C6EE8288A41B}" destId="{FC74DA47-DB60-4676-A313-46A34081E0AE}" srcOrd="10" destOrd="0" presId="urn:microsoft.com/office/officeart/2008/layout/LinedList"/>
    <dgm:cxn modelId="{114A4754-A794-4044-8817-43124CBDA5EA}" type="presParOf" srcId="{9CB1D31E-2862-4CEB-BCB9-C6EE8288A41B}" destId="{DB5EF7F4-4747-449D-B500-F1D498ACDC4D}" srcOrd="11" destOrd="0" presId="urn:microsoft.com/office/officeart/2008/layout/LinedList"/>
    <dgm:cxn modelId="{7D183E9D-40F3-4DD5-8C76-FDB172914C2D}" type="presParOf" srcId="{DB5EF7F4-4747-449D-B500-F1D498ACDC4D}" destId="{DBF9B1D7-9213-4211-9299-3D1B4DF32160}" srcOrd="0" destOrd="0" presId="urn:microsoft.com/office/officeart/2008/layout/LinedList"/>
    <dgm:cxn modelId="{45C33496-DD7F-4B21-8E39-579EBF6CB456}" type="presParOf" srcId="{DB5EF7F4-4747-449D-B500-F1D498ACDC4D}" destId="{13C2E512-A54C-403D-B346-A346638089F6}" srcOrd="1" destOrd="0" presId="urn:microsoft.com/office/officeart/2008/layout/LinedList"/>
    <dgm:cxn modelId="{7672F998-E54E-47DF-8941-E26E1194CF96}" type="presParOf" srcId="{9CB1D31E-2862-4CEB-BCB9-C6EE8288A41B}" destId="{24AAD70A-210B-4234-ABB0-DCC58EAC7D77}" srcOrd="12" destOrd="0" presId="urn:microsoft.com/office/officeart/2008/layout/LinedList"/>
    <dgm:cxn modelId="{066E3252-5122-4762-A953-1CB934BBB717}" type="presParOf" srcId="{9CB1D31E-2862-4CEB-BCB9-C6EE8288A41B}" destId="{9434228D-29C9-4A34-84DC-FF9857A79F82}" srcOrd="13" destOrd="0" presId="urn:microsoft.com/office/officeart/2008/layout/LinedList"/>
    <dgm:cxn modelId="{47D932CE-691E-4DB2-8096-47E5B186C7DB}" type="presParOf" srcId="{9434228D-29C9-4A34-84DC-FF9857A79F82}" destId="{10A6EBB5-2B27-40B7-9C79-0D298D308212}" srcOrd="0" destOrd="0" presId="urn:microsoft.com/office/officeart/2008/layout/LinedList"/>
    <dgm:cxn modelId="{B130D6B6-8048-43EC-BC5D-7D43671883A0}" type="presParOf" srcId="{9434228D-29C9-4A34-84DC-FF9857A79F82}" destId="{1F6F5404-3522-41E4-83AA-3B7CB419DF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E26AD-55FE-43EA-8D00-B81F10A1771B}">
      <dsp:nvSpPr>
        <dsp:cNvPr id="0" name=""/>
        <dsp:cNvSpPr/>
      </dsp:nvSpPr>
      <dsp:spPr>
        <a:xfrm>
          <a:off x="0" y="0"/>
          <a:ext cx="8911688" cy="163659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C3F07-1780-4A25-87BD-DDF94088413F}">
      <dsp:nvSpPr>
        <dsp:cNvPr id="0" name=""/>
        <dsp:cNvSpPr/>
      </dsp:nvSpPr>
      <dsp:spPr>
        <a:xfrm>
          <a:off x="267350" y="218213"/>
          <a:ext cx="2617808" cy="1200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55E82-0222-4661-BCF4-495C05F2A151}">
      <dsp:nvSpPr>
        <dsp:cNvPr id="0" name=""/>
        <dsp:cNvSpPr/>
      </dsp:nvSpPr>
      <dsp:spPr>
        <a:xfrm rot="10800000">
          <a:off x="267350" y="1636598"/>
          <a:ext cx="2617808" cy="200028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kern="1200" dirty="0"/>
            <a:t>Pragmatica</a:t>
          </a:r>
        </a:p>
      </dsp:txBody>
      <dsp:txXfrm rot="10800000">
        <a:off x="328866" y="1636598"/>
        <a:ext cx="2494776" cy="1938770"/>
      </dsp:txXfrm>
    </dsp:sp>
    <dsp:sp modelId="{E0F7DD26-FBCC-4F11-8F59-4BF304B79A07}">
      <dsp:nvSpPr>
        <dsp:cNvPr id="0" name=""/>
        <dsp:cNvSpPr/>
      </dsp:nvSpPr>
      <dsp:spPr>
        <a:xfrm>
          <a:off x="3146939" y="218213"/>
          <a:ext cx="2617808" cy="1200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D0C64-A54E-4F83-AA61-6A1A7436799B}">
      <dsp:nvSpPr>
        <dsp:cNvPr id="0" name=""/>
        <dsp:cNvSpPr/>
      </dsp:nvSpPr>
      <dsp:spPr>
        <a:xfrm rot="10800000">
          <a:off x="3146939" y="1636598"/>
          <a:ext cx="2617808" cy="200028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kern="1200" dirty="0"/>
            <a:t>Socio linguistica</a:t>
          </a:r>
        </a:p>
      </dsp:txBody>
      <dsp:txXfrm rot="10800000">
        <a:off x="3208455" y="1636598"/>
        <a:ext cx="2494776" cy="1938770"/>
      </dsp:txXfrm>
    </dsp:sp>
    <dsp:sp modelId="{7C576E5D-DDA0-4CFA-B73F-694A7C9BA305}">
      <dsp:nvSpPr>
        <dsp:cNvPr id="0" name=""/>
        <dsp:cNvSpPr/>
      </dsp:nvSpPr>
      <dsp:spPr>
        <a:xfrm>
          <a:off x="6026529" y="218213"/>
          <a:ext cx="2617808" cy="1200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B119C-5E46-4582-BE0B-8BFF74470E1A}">
      <dsp:nvSpPr>
        <dsp:cNvPr id="0" name=""/>
        <dsp:cNvSpPr/>
      </dsp:nvSpPr>
      <dsp:spPr>
        <a:xfrm rot="10800000">
          <a:off x="6026529" y="1636598"/>
          <a:ext cx="2617808" cy="200028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kern="1200" dirty="0"/>
            <a:t>Linguistica</a:t>
          </a:r>
        </a:p>
      </dsp:txBody>
      <dsp:txXfrm rot="10800000">
        <a:off x="6088045" y="1636598"/>
        <a:ext cx="2494776" cy="1938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6A435-AA44-4320-AB7A-6A9D8C470EFC}">
      <dsp:nvSpPr>
        <dsp:cNvPr id="0" name=""/>
        <dsp:cNvSpPr/>
      </dsp:nvSpPr>
      <dsp:spPr>
        <a:xfrm>
          <a:off x="0" y="472"/>
          <a:ext cx="46371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77E1C-2CD5-49DA-8842-4D9851C0ECC0}">
      <dsp:nvSpPr>
        <dsp:cNvPr id="0" name=""/>
        <dsp:cNvSpPr/>
      </dsp:nvSpPr>
      <dsp:spPr>
        <a:xfrm>
          <a:off x="0" y="472"/>
          <a:ext cx="4637178" cy="552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solidFill>
                <a:srgbClr val="C00000"/>
              </a:solidFill>
            </a:rPr>
            <a:t>Cos’è?</a:t>
          </a:r>
          <a:endParaRPr lang="en-US" sz="1500" kern="1200" dirty="0">
            <a:solidFill>
              <a:srgbClr val="C00000"/>
            </a:solidFill>
          </a:endParaRPr>
        </a:p>
      </dsp:txBody>
      <dsp:txXfrm>
        <a:off x="0" y="472"/>
        <a:ext cx="4637178" cy="552829"/>
      </dsp:txXfrm>
    </dsp:sp>
    <dsp:sp modelId="{79D2F139-3C73-4250-972C-625872541DE9}">
      <dsp:nvSpPr>
        <dsp:cNvPr id="0" name=""/>
        <dsp:cNvSpPr/>
      </dsp:nvSpPr>
      <dsp:spPr>
        <a:xfrm>
          <a:off x="0" y="553302"/>
          <a:ext cx="46371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D071F-754C-4577-89FF-ABFBBC215991}">
      <dsp:nvSpPr>
        <dsp:cNvPr id="0" name=""/>
        <dsp:cNvSpPr/>
      </dsp:nvSpPr>
      <dsp:spPr>
        <a:xfrm>
          <a:off x="0" y="553302"/>
          <a:ext cx="4637178" cy="552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Un sistema di scrittura per simboli e immagini</a:t>
          </a:r>
          <a:endParaRPr lang="en-US" sz="1500" kern="1200"/>
        </a:p>
      </dsp:txBody>
      <dsp:txXfrm>
        <a:off x="0" y="553302"/>
        <a:ext cx="4637178" cy="552829"/>
      </dsp:txXfrm>
    </dsp:sp>
    <dsp:sp modelId="{0957A652-6B92-41C0-B0E5-10CA702DDF7A}">
      <dsp:nvSpPr>
        <dsp:cNvPr id="0" name=""/>
        <dsp:cNvSpPr/>
      </dsp:nvSpPr>
      <dsp:spPr>
        <a:xfrm>
          <a:off x="0" y="1106132"/>
          <a:ext cx="46371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8F61D-96AD-42EC-AC9A-647CA8EE4D83}">
      <dsp:nvSpPr>
        <dsp:cNvPr id="0" name=""/>
        <dsp:cNvSpPr/>
      </dsp:nvSpPr>
      <dsp:spPr>
        <a:xfrm>
          <a:off x="0" y="1106132"/>
          <a:ext cx="4637178" cy="552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solidFill>
                <a:srgbClr val="C00000"/>
              </a:solidFill>
            </a:rPr>
            <a:t>Funzionalità</a:t>
          </a:r>
          <a:endParaRPr lang="en-US" sz="1500" kern="1200" dirty="0">
            <a:solidFill>
              <a:srgbClr val="C00000"/>
            </a:solidFill>
          </a:endParaRPr>
        </a:p>
      </dsp:txBody>
      <dsp:txXfrm>
        <a:off x="0" y="1106132"/>
        <a:ext cx="4637178" cy="552829"/>
      </dsp:txXfrm>
    </dsp:sp>
    <dsp:sp modelId="{C9CE524D-E2C9-4E43-AF7C-FA381DC7B3D3}">
      <dsp:nvSpPr>
        <dsp:cNvPr id="0" name=""/>
        <dsp:cNvSpPr/>
      </dsp:nvSpPr>
      <dsp:spPr>
        <a:xfrm>
          <a:off x="0" y="1658962"/>
          <a:ext cx="46371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0B7CE-3751-47BA-941F-B84852BE3051}">
      <dsp:nvSpPr>
        <dsp:cNvPr id="0" name=""/>
        <dsp:cNvSpPr/>
      </dsp:nvSpPr>
      <dsp:spPr>
        <a:xfrm>
          <a:off x="0" y="1658962"/>
          <a:ext cx="4637178" cy="552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Facilitare i testi agli studenti stranieri</a:t>
          </a:r>
          <a:endParaRPr lang="en-US" sz="1500" kern="1200"/>
        </a:p>
      </dsp:txBody>
      <dsp:txXfrm>
        <a:off x="0" y="1658962"/>
        <a:ext cx="4637178" cy="552829"/>
      </dsp:txXfrm>
    </dsp:sp>
    <dsp:sp modelId="{9BCB9A3E-4991-4E8B-81B9-61901069A044}">
      <dsp:nvSpPr>
        <dsp:cNvPr id="0" name=""/>
        <dsp:cNvSpPr/>
      </dsp:nvSpPr>
      <dsp:spPr>
        <a:xfrm>
          <a:off x="0" y="2211792"/>
          <a:ext cx="46371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18512-9E35-4794-8AEC-95BAC39018A4}">
      <dsp:nvSpPr>
        <dsp:cNvPr id="0" name=""/>
        <dsp:cNvSpPr/>
      </dsp:nvSpPr>
      <dsp:spPr>
        <a:xfrm>
          <a:off x="0" y="2211792"/>
          <a:ext cx="4637178" cy="552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Favorire l’inclusione</a:t>
          </a:r>
          <a:endParaRPr lang="en-US" sz="1500" kern="1200"/>
        </a:p>
      </dsp:txBody>
      <dsp:txXfrm>
        <a:off x="0" y="2211792"/>
        <a:ext cx="4637178" cy="552829"/>
      </dsp:txXfrm>
    </dsp:sp>
    <dsp:sp modelId="{FC74DA47-DB60-4676-A313-46A34081E0AE}">
      <dsp:nvSpPr>
        <dsp:cNvPr id="0" name=""/>
        <dsp:cNvSpPr/>
      </dsp:nvSpPr>
      <dsp:spPr>
        <a:xfrm>
          <a:off x="0" y="2764622"/>
          <a:ext cx="46371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9B1D7-9213-4211-9299-3D1B4DF32160}">
      <dsp:nvSpPr>
        <dsp:cNvPr id="0" name=""/>
        <dsp:cNvSpPr/>
      </dsp:nvSpPr>
      <dsp:spPr>
        <a:xfrm>
          <a:off x="0" y="2764622"/>
          <a:ext cx="4637178" cy="552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solidFill>
                <a:srgbClr val="C00000"/>
              </a:solidFill>
            </a:rPr>
            <a:t>Obiettivo</a:t>
          </a:r>
          <a:endParaRPr lang="en-US" sz="1500" kern="1200" dirty="0">
            <a:solidFill>
              <a:srgbClr val="C00000"/>
            </a:solidFill>
          </a:endParaRPr>
        </a:p>
      </dsp:txBody>
      <dsp:txXfrm>
        <a:off x="0" y="2764622"/>
        <a:ext cx="4637178" cy="552829"/>
      </dsp:txXfrm>
    </dsp:sp>
    <dsp:sp modelId="{24AAD70A-210B-4234-ABB0-DCC58EAC7D77}">
      <dsp:nvSpPr>
        <dsp:cNvPr id="0" name=""/>
        <dsp:cNvSpPr/>
      </dsp:nvSpPr>
      <dsp:spPr>
        <a:xfrm>
          <a:off x="0" y="3317452"/>
          <a:ext cx="46371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6EBB5-2B27-40B7-9C79-0D298D308212}">
      <dsp:nvSpPr>
        <dsp:cNvPr id="0" name=""/>
        <dsp:cNvSpPr/>
      </dsp:nvSpPr>
      <dsp:spPr>
        <a:xfrm>
          <a:off x="0" y="3317452"/>
          <a:ext cx="4637178" cy="552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Favorire la comunicazione attraverso canali non verbali</a:t>
          </a:r>
          <a:endParaRPr lang="en-US" sz="1500" kern="1200"/>
        </a:p>
      </dsp:txBody>
      <dsp:txXfrm>
        <a:off x="0" y="3317452"/>
        <a:ext cx="4637178" cy="552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guacuisine.com/la-app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play.google.com/store/apps/details?id=com.italia.ovosodo&amp;hl=en_US&amp;gl=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tails?id=com.goethe.it" TargetMode="External"/><Relationship Id="rId5" Type="http://schemas.openxmlformats.org/officeDocument/2006/relationships/hyperlink" Target="https://play.google.com/store/apps/details?id=net.languagecourse.vt.it&amp;hl=it" TargetMode="External"/><Relationship Id="rId4" Type="http://schemas.openxmlformats.org/officeDocument/2006/relationships/hyperlink" Target="https://www.duolingo.com/courses/fr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e.int/it/web/language-support-for-adult-refugees/mapping-journeys-and-interacting-with-the-host-community" TargetMode="External"/><Relationship Id="rId3" Type="http://schemas.openxmlformats.org/officeDocument/2006/relationships/hyperlink" Target="https://www.indire.it/2017/11/28/supporto-linguistico-ai-rifugiati-disponibile-il-toolkit-del-consiglio-deuropa/" TargetMode="External"/><Relationship Id="rId7" Type="http://schemas.openxmlformats.org/officeDocument/2006/relationships/hyperlink" Target="https://www.coe.int/it/web/language-support-for-adult-refugees/scenarios-for-language-support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e.int/it/web/language-support-for-adult-refugees/thinking-about-language-learning" TargetMode="External"/><Relationship Id="rId5" Type="http://schemas.openxmlformats.org/officeDocument/2006/relationships/hyperlink" Target="https://www.coe.int/it/web/language-support-for-adult-refugees/learning-vocabulary" TargetMode="External"/><Relationship Id="rId4" Type="http://schemas.openxmlformats.org/officeDocument/2006/relationships/hyperlink" Target="https://www.coe.int/it/web/language-support-for-adult-refugees/getting-started" TargetMode="Externa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it-it/translator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indire.it/2017/11/28/supporto-linguistico-ai-rifugiati-disponibile-il-toolkit-del-consiglio-deurop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961235-F42C-4C83-B51B-7416382FB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4A09A1-AE33-4C84-B62F-DC061FD56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8FD38C-5BDA-4121-AC9A-3083C3549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5280460" cy="3943250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EFFFF"/>
                </a:solidFill>
              </a:rPr>
              <a:t>Rendere accessibile l’insegnamento di L2 con le tecnologie</a:t>
            </a:r>
          </a:p>
        </p:txBody>
      </p:sp>
      <p:sp>
        <p:nvSpPr>
          <p:cNvPr id="18" name="Freeform 27">
            <a:extLst>
              <a:ext uri="{FF2B5EF4-FFF2-40B4-BE49-F238E27FC236}">
                <a16:creationId xmlns:a16="http://schemas.microsoft.com/office/drawing/2014/main" id="{D62F2749-B982-4ADE-B1EF-67900258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1DB0675-A992-49B4-9631-184E22854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5280460" cy="54426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100">
                <a:solidFill>
                  <a:srgbClr val="FEFFFF"/>
                </a:solidFill>
              </a:rPr>
              <a:t>Dott.ssa Carolina Tironi, formatrice</a:t>
            </a:r>
          </a:p>
          <a:p>
            <a:pPr>
              <a:lnSpc>
                <a:spcPct val="90000"/>
              </a:lnSpc>
            </a:pPr>
            <a:r>
              <a:rPr lang="it-IT" sz="1100">
                <a:solidFill>
                  <a:srgbClr val="FEFFFF"/>
                </a:solidFill>
              </a:rPr>
              <a:t>23.03.2021 «Diritto di Parola»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C23DC60-AB6F-4F3B-B268-FD1609299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943" y="954101"/>
            <a:ext cx="3823353" cy="23895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C749AF2-E516-45D1-90EB-4FF92DD1D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258" y="3508288"/>
            <a:ext cx="2994724" cy="23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87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35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D2102E-B17E-4852-BC60-B36E4258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it-IT" sz="3200" b="1">
                <a:solidFill>
                  <a:srgbClr val="FEFFFF"/>
                </a:solidFill>
              </a:rPr>
              <a:t>Approccio Tecnocentrico: variabili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10D60D-0DC5-4FC0-9B13-641C29A9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EFFFF"/>
                </a:solidFill>
              </a:rPr>
              <a:t>Equità d’uso</a:t>
            </a:r>
          </a:p>
          <a:p>
            <a:r>
              <a:rPr lang="it-IT" dirty="0">
                <a:solidFill>
                  <a:srgbClr val="FEFFFF"/>
                </a:solidFill>
              </a:rPr>
              <a:t>Flessibilità d’uso</a:t>
            </a:r>
          </a:p>
          <a:p>
            <a:r>
              <a:rPr lang="it-IT" dirty="0">
                <a:solidFill>
                  <a:srgbClr val="FEFFFF"/>
                </a:solidFill>
              </a:rPr>
              <a:t>Uso semplice  e intuitivo</a:t>
            </a:r>
          </a:p>
          <a:p>
            <a:r>
              <a:rPr lang="it-IT" dirty="0">
                <a:solidFill>
                  <a:srgbClr val="FEFFFF"/>
                </a:solidFill>
              </a:rPr>
              <a:t>Informazione comprensibile</a:t>
            </a:r>
          </a:p>
          <a:p>
            <a:r>
              <a:rPr lang="it-IT" dirty="0">
                <a:solidFill>
                  <a:srgbClr val="FEFFFF"/>
                </a:solidFill>
              </a:rPr>
              <a:t>Tolleranza agli errori</a:t>
            </a:r>
          </a:p>
          <a:p>
            <a:r>
              <a:rPr lang="it-IT" dirty="0">
                <a:solidFill>
                  <a:srgbClr val="FEFFFF"/>
                </a:solidFill>
              </a:rPr>
              <a:t>Sforzo fisico limitato</a:t>
            </a:r>
          </a:p>
          <a:p>
            <a:r>
              <a:rPr lang="it-IT" dirty="0">
                <a:solidFill>
                  <a:srgbClr val="FEFFFF"/>
                </a:solidFill>
              </a:rPr>
              <a:t>Dimensioni e spazi fruibili</a:t>
            </a:r>
          </a:p>
        </p:txBody>
      </p:sp>
      <p:pic>
        <p:nvPicPr>
          <p:cNvPr id="5" name="Immagine 4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43ADA8B9-E57D-44AB-9301-FAAABDB2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263" y="2718044"/>
            <a:ext cx="6859192" cy="366419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4AE2C26-0F03-47CD-A636-27A0EE5FE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12" y="5609929"/>
            <a:ext cx="1298357" cy="1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72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35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768CE56-C99E-4936-AF3B-15C22E6D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it-IT" sz="3200" b="1" dirty="0">
                <a:solidFill>
                  <a:srgbClr val="FEFFFF"/>
                </a:solidFill>
              </a:rPr>
              <a:t>Approccio Pedagogico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EAB6CD-2E99-45CF-B323-8A67A2BCA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b="1" dirty="0">
                <a:solidFill>
                  <a:schemeClr val="tx1"/>
                </a:solidFill>
              </a:rPr>
              <a:t>Modalità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b="1" dirty="0">
                <a:solidFill>
                  <a:srgbClr val="FEFFFF"/>
                </a:solidFill>
              </a:rPr>
              <a:t>Integrare le tecnologie all’azione didattica</a:t>
            </a:r>
            <a:r>
              <a:rPr lang="it-IT" dirty="0">
                <a:solidFill>
                  <a:srgbClr val="FEFFFF"/>
                </a:solidFill>
              </a:rPr>
              <a:t>, ad esempio: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rgbClr val="FEFFFF"/>
                </a:solidFill>
              </a:rPr>
              <a:t>Utilizzo di risorse audio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rgbClr val="FEFFFF"/>
                </a:solidFill>
              </a:rPr>
              <a:t>Trasformazione di testi in risorse audio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rgbClr val="FEFFFF"/>
                </a:solidFill>
              </a:rPr>
              <a:t>Utilizzo di software per la gestione dei testi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rgbClr val="FEFFFF"/>
                </a:solidFill>
              </a:rPr>
              <a:t>Utilizzo di software per la costruzione delle mappe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rgbClr val="FEFFFF"/>
                </a:solidFill>
              </a:rPr>
              <a:t>Utilizzo di applicazioni per le traduzioni simultanee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rgbClr val="FEFFFF"/>
                </a:solidFill>
              </a:rPr>
              <a:t>Utilizzo strategico di immagini evocative</a:t>
            </a:r>
          </a:p>
          <a:p>
            <a:pPr>
              <a:lnSpc>
                <a:spcPct val="90000"/>
              </a:lnSpc>
            </a:pPr>
            <a:endParaRPr lang="it-IT" sz="700" dirty="0">
              <a:solidFill>
                <a:srgbClr val="FEFFFF"/>
              </a:solidFill>
            </a:endParaRPr>
          </a:p>
        </p:txBody>
      </p:sp>
      <p:pic>
        <p:nvPicPr>
          <p:cNvPr id="3074" name="Picture 2" descr="Teorie dell'apprendimento - Tassonomia di Bloom">
            <a:extLst>
              <a:ext uri="{FF2B5EF4-FFF2-40B4-BE49-F238E27FC236}">
                <a16:creationId xmlns:a16="http://schemas.microsoft.com/office/drawing/2014/main" id="{275AE2B2-6441-4865-9543-088222DC7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9725" y="3714762"/>
            <a:ext cx="3645630" cy="208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ED08B1-9D79-4870-86E3-3CC96A7CAFDB}"/>
              </a:ext>
            </a:extLst>
          </p:cNvPr>
          <p:cNvSpPr txBox="1"/>
          <p:nvPr/>
        </p:nvSpPr>
        <p:spPr>
          <a:xfrm>
            <a:off x="6655403" y="1819922"/>
            <a:ext cx="37649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it-IT"/>
          </a:p>
          <a:p>
            <a:pPr>
              <a:spcAft>
                <a:spcPts val="600"/>
              </a:spcAft>
            </a:pPr>
            <a:endParaRPr lang="it-IT"/>
          </a:p>
          <a:p>
            <a:pPr>
              <a:spcAft>
                <a:spcPts val="600"/>
              </a:spcAft>
            </a:pPr>
            <a:endParaRPr lang="it-IT"/>
          </a:p>
          <a:p>
            <a:pPr>
              <a:spcAft>
                <a:spcPts val="600"/>
              </a:spcAft>
            </a:pPr>
            <a:endParaRPr lang="it-IT"/>
          </a:p>
          <a:p>
            <a:pPr>
              <a:spcAft>
                <a:spcPts val="600"/>
              </a:spcAft>
            </a:pPr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840A693-6FC2-40EB-B221-0C9CFF62C9F1}"/>
              </a:ext>
            </a:extLst>
          </p:cNvPr>
          <p:cNvSpPr txBox="1"/>
          <p:nvPr/>
        </p:nvSpPr>
        <p:spPr>
          <a:xfrm>
            <a:off x="8807137" y="1423249"/>
            <a:ext cx="3226427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1600" b="1" dirty="0">
                <a:solidFill>
                  <a:schemeClr val="accent1"/>
                </a:solidFill>
              </a:rPr>
              <a:t>Tassonomia di Bloom: i 6 livelli di abilità cognitive</a:t>
            </a:r>
          </a:p>
          <a:p>
            <a:pPr>
              <a:lnSpc>
                <a:spcPct val="90000"/>
              </a:lnSpc>
            </a:pPr>
            <a:endParaRPr lang="it-IT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1600" dirty="0">
                <a:solidFill>
                  <a:schemeClr val="bg1"/>
                </a:solidFill>
              </a:rPr>
              <a:t>Creare</a:t>
            </a:r>
          </a:p>
          <a:p>
            <a:pPr>
              <a:lnSpc>
                <a:spcPct val="90000"/>
              </a:lnSpc>
            </a:pPr>
            <a:r>
              <a:rPr lang="it-IT" sz="1600" dirty="0">
                <a:solidFill>
                  <a:schemeClr val="bg1"/>
                </a:solidFill>
              </a:rPr>
              <a:t>Valutare</a:t>
            </a:r>
          </a:p>
          <a:p>
            <a:pPr>
              <a:lnSpc>
                <a:spcPct val="90000"/>
              </a:lnSpc>
            </a:pPr>
            <a:r>
              <a:rPr lang="it-IT" sz="1600" dirty="0">
                <a:solidFill>
                  <a:schemeClr val="bg1"/>
                </a:solidFill>
              </a:rPr>
              <a:t>Analizzare</a:t>
            </a:r>
          </a:p>
          <a:p>
            <a:pPr>
              <a:lnSpc>
                <a:spcPct val="90000"/>
              </a:lnSpc>
            </a:pPr>
            <a:r>
              <a:rPr lang="it-IT" sz="1600" dirty="0">
                <a:solidFill>
                  <a:schemeClr val="bg1"/>
                </a:solidFill>
              </a:rPr>
              <a:t>Applicare</a:t>
            </a:r>
          </a:p>
          <a:p>
            <a:pPr>
              <a:lnSpc>
                <a:spcPct val="90000"/>
              </a:lnSpc>
            </a:pPr>
            <a:r>
              <a:rPr lang="it-IT" sz="1600" dirty="0">
                <a:solidFill>
                  <a:schemeClr val="bg1"/>
                </a:solidFill>
              </a:rPr>
              <a:t>Comprendere</a:t>
            </a:r>
          </a:p>
          <a:p>
            <a:pPr>
              <a:lnSpc>
                <a:spcPct val="90000"/>
              </a:lnSpc>
            </a:pPr>
            <a:r>
              <a:rPr lang="it-IT" sz="1600" dirty="0">
                <a:solidFill>
                  <a:schemeClr val="bg1"/>
                </a:solidFill>
              </a:rPr>
              <a:t>Ricordare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7B525EF-1A49-4347-B6D0-089320D3E5A2}"/>
              </a:ext>
            </a:extLst>
          </p:cNvPr>
          <p:cNvCxnSpPr/>
          <p:nvPr/>
        </p:nvCxnSpPr>
        <p:spPr>
          <a:xfrm>
            <a:off x="11354540" y="2032000"/>
            <a:ext cx="0" cy="15730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1DAFA3FD-F204-4259-9CAF-E1EB6E34C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12" y="5609929"/>
            <a:ext cx="1298357" cy="1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21E579-4785-4A4E-8D09-42E5246D8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591E21-5060-4193-9F38-BEF51CA2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it-IT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Mobile-</a:t>
            </a:r>
            <a:r>
              <a:rPr lang="it-IT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Assisted</a:t>
            </a:r>
            <a:r>
              <a:rPr lang="it-IT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Language Learning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E96D34-9D7C-4984-961D-7165FA216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1E06BC-CAAB-4EB3-BC82-1D28D723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C00000"/>
                </a:solidFill>
              </a:rPr>
              <a:t>Obiettivo: </a:t>
            </a:r>
            <a:r>
              <a:rPr lang="it-IT" dirty="0"/>
              <a:t>utilizzare le App per imparare l’italiano. </a:t>
            </a:r>
          </a:p>
          <a:p>
            <a:pPr marL="0" indent="0">
              <a:buNone/>
            </a:pPr>
            <a:r>
              <a:rPr lang="it-IT" dirty="0">
                <a:solidFill>
                  <a:srgbClr val="C00000"/>
                </a:solidFill>
              </a:rPr>
              <a:t>Caratteristiche più frequenti: </a:t>
            </a:r>
            <a:r>
              <a:rPr lang="it-IT" dirty="0"/>
              <a:t>maggiore attenzione agli aspetti lessicali e semantici, e meno sugli aspetti grammaticali.</a:t>
            </a:r>
          </a:p>
          <a:p>
            <a:pPr marL="0" indent="0">
              <a:buNone/>
            </a:pPr>
            <a:r>
              <a:rPr lang="it-IT" dirty="0">
                <a:solidFill>
                  <a:srgbClr val="C00000"/>
                </a:solidFill>
              </a:rPr>
              <a:t>Applicabilità: </a:t>
            </a:r>
            <a:r>
              <a:rPr lang="it-IT" dirty="0"/>
              <a:t>possono essere utilizzate ovunque, basta avere uno smartphone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96FDAA7-34CA-4333-9A68-3908ECFD7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6" r="19834" b="1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C8DE1BEC-DAE3-43F4-8D9F-384C3D694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B84902F-4E59-437D-8487-71EFBA60A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12" y="5609929"/>
            <a:ext cx="1298357" cy="1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8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37D646-1ECA-4F67-BDCC-C4EBC16AB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Esempi di App per imparare l’italiano</a:t>
            </a:r>
            <a:br>
              <a:rPr lang="it-IT" dirty="0">
                <a:solidFill>
                  <a:schemeClr val="accent1"/>
                </a:solidFill>
              </a:rPr>
            </a:b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46C548-0B00-4068-B807-7B748F83A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ItaliAmo</a:t>
            </a:r>
            <a:r>
              <a:rPr lang="en-US" dirty="0">
                <a:hlinkClick r:id="rId2"/>
              </a:rPr>
              <a:t> - Apps on Google Play</a:t>
            </a:r>
            <a:r>
              <a:rPr lang="en-US" dirty="0"/>
              <a:t>    </a:t>
            </a:r>
          </a:p>
          <a:p>
            <a:r>
              <a:rPr lang="it-IT" dirty="0">
                <a:hlinkClick r:id="rId3"/>
              </a:rPr>
              <a:t>La App – </a:t>
            </a:r>
            <a:r>
              <a:rPr lang="it-IT" dirty="0" err="1">
                <a:hlinkClick r:id="rId3"/>
              </a:rPr>
              <a:t>Linguacuisine</a:t>
            </a:r>
            <a:endParaRPr lang="en-US" dirty="0"/>
          </a:p>
          <a:p>
            <a:r>
              <a:rPr lang="it-IT" dirty="0">
                <a:hlinkClick r:id="rId4"/>
              </a:rPr>
              <a:t>Corsi di lingua gratuiti per chi parla francese – </a:t>
            </a:r>
            <a:r>
              <a:rPr lang="it-IT" dirty="0" err="1">
                <a:hlinkClick r:id="rId4"/>
              </a:rPr>
              <a:t>Duolingo</a:t>
            </a:r>
            <a:r>
              <a:rPr lang="en-US" dirty="0"/>
              <a:t> ( </a:t>
            </a:r>
            <a:r>
              <a:rPr lang="en-US" dirty="0" err="1"/>
              <a:t>esempio</a:t>
            </a:r>
            <a:r>
              <a:rPr lang="en-US" dirty="0"/>
              <a:t>)</a:t>
            </a:r>
          </a:p>
          <a:p>
            <a:r>
              <a:rPr lang="it-IT" dirty="0">
                <a:hlinkClick r:id="rId5"/>
              </a:rPr>
              <a:t>Impara Vocabolario Italiano - App su Google Play</a:t>
            </a:r>
            <a:endParaRPr lang="it-IT" dirty="0"/>
          </a:p>
          <a:p>
            <a:r>
              <a:rPr lang="it-IT" dirty="0">
                <a:hlinkClick r:id="rId6"/>
              </a:rPr>
              <a:t>Italiano 50 lingue - App su Google Play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8BAE605-5AD8-4BE8-A915-11DE47CF8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012" y="5609929"/>
            <a:ext cx="1298357" cy="1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6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persona, interni, gruppo, persone&#10;&#10;Descrizione generata automaticamente">
            <a:extLst>
              <a:ext uri="{FF2B5EF4-FFF2-40B4-BE49-F238E27FC236}">
                <a16:creationId xmlns:a16="http://schemas.microsoft.com/office/drawing/2014/main" id="{50FF69E3-7C48-46E3-959E-06EA2572E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5" r="12869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A61CBD8-BA07-4ECC-8850-2760D476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200" b="1">
                <a:solidFill>
                  <a:srgbClr val="FEFFFF"/>
                </a:solidFill>
              </a:rPr>
              <a:t>ToolKit: </a:t>
            </a:r>
            <a:r>
              <a:rPr lang="it-IT" sz="2200">
                <a:solidFill>
                  <a:srgbClr val="FE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Supporto linguistico ai rifugiati, disponibile il toolkit del Consiglio d’Europa – Indire</a:t>
            </a:r>
            <a:endParaRPr lang="it-IT" sz="2200">
              <a:solidFill>
                <a:srgbClr val="FE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2A9E6D-6EFF-40F7-85A4-BC063BB76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tillium Web"/>
                <a:hlinkClick r:id="rId4"/>
              </a:rPr>
              <a:t>Per cominciare</a:t>
            </a:r>
            <a:endParaRPr lang="it-IT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tillium Web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tillium Web"/>
                <a:hlinkClick r:id="rId5"/>
              </a:rPr>
              <a:t>Apprendere il vocabolario</a:t>
            </a:r>
            <a:endParaRPr lang="it-IT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tillium Web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tillium Web"/>
                <a:hlinkClick r:id="rId6"/>
              </a:rPr>
              <a:t>Riflettere sull’apprendimento linguistico</a:t>
            </a:r>
            <a:endParaRPr lang="it-IT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tillium Web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tillium Web"/>
                <a:hlinkClick r:id="rId7"/>
              </a:rPr>
              <a:t>Scenari per il supporto linguistico</a:t>
            </a:r>
            <a:endParaRPr lang="it-IT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tillium Web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tillium Web"/>
                <a:hlinkClick r:id="rId8"/>
              </a:rPr>
              <a:t>Orientarsi nello spazio e interagire con la comunità ospitante</a:t>
            </a:r>
            <a:endParaRPr lang="it-IT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tillium Web"/>
            </a:endParaRPr>
          </a:p>
          <a:p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134277B-04C3-4D1E-AE18-4C94762EB7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012" y="5609929"/>
            <a:ext cx="1298357" cy="1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2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760EA9-809B-4096-A0A5-7AF00032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646148"/>
            <a:ext cx="4092173" cy="1324340"/>
          </a:xfrm>
        </p:spPr>
        <p:txBody>
          <a:bodyPr anchor="b">
            <a:normAutofit/>
          </a:bodyPr>
          <a:lstStyle/>
          <a:p>
            <a:r>
              <a:rPr lang="it-IT" sz="2800"/>
              <a:t>Risorse in Windows</a:t>
            </a:r>
            <a:br>
              <a:rPr lang="it-IT" sz="2800"/>
            </a:br>
            <a:endParaRPr lang="it-IT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1A6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E72BF7-BB7A-40A3-AF8E-8360F65FA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62" y="1754284"/>
            <a:ext cx="5247068" cy="294818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024A70-48A3-4BCE-B5DA-EB6A32CA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950" y="2255492"/>
            <a:ext cx="4093878" cy="3521740"/>
          </a:xfrm>
        </p:spPr>
        <p:txBody>
          <a:bodyPr>
            <a:normAutofit/>
          </a:bodyPr>
          <a:lstStyle/>
          <a:p>
            <a:r>
              <a:rPr lang="it-IT" dirty="0">
                <a:hlinkClick r:id="rId3"/>
              </a:rPr>
              <a:t>Microsoft </a:t>
            </a:r>
            <a:r>
              <a:rPr lang="it-IT" dirty="0" err="1">
                <a:hlinkClick r:id="rId3"/>
              </a:rPr>
              <a:t>Translator</a:t>
            </a:r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/>
              <a:t>Vediamolo in azione….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27D386D-3259-4128-A4FA-1DC5B4082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12" y="5609929"/>
            <a:ext cx="1298357" cy="1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54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99499096-7355-478E-8CCB-A47EA1B79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213C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0B30176-7DA4-4CCA-8C4B-63B9C799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58" y="754226"/>
            <a:ext cx="5231713" cy="3544485"/>
          </a:xfrm>
          <a:prstGeom prst="rect">
            <a:avLst/>
          </a:prstGeom>
        </p:spPr>
      </p:pic>
      <p:pic>
        <p:nvPicPr>
          <p:cNvPr id="4100" name="Picture 2" descr="10 ottime idee su Citazioni tecnologia | citazioni tecnologia, tecnologia,  citazioni">
            <a:extLst>
              <a:ext uri="{FF2B5EF4-FFF2-40B4-BE49-F238E27FC236}">
                <a16:creationId xmlns:a16="http://schemas.microsoft.com/office/drawing/2014/main" id="{2755DB96-A1F9-4A1F-9D0C-90A60D8D9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132" y="882073"/>
            <a:ext cx="5219210" cy="33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F40114-7007-4C6F-8CBA-A34756C99765}"/>
              </a:ext>
            </a:extLst>
          </p:cNvPr>
          <p:cNvSpPr txBox="1"/>
          <p:nvPr/>
        </p:nvSpPr>
        <p:spPr>
          <a:xfrm>
            <a:off x="2589212" y="4845585"/>
            <a:ext cx="8915400" cy="1280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lackadder ITC" panose="04020505051007020D02" pitchFamily="82" charset="0"/>
              </a:rPr>
              <a:t>Grazie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lackadder ITC" panose="04020505051007020D02" pitchFamily="82" charset="0"/>
              </a:rPr>
              <a:t> a tutti…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5B40511-F606-4F5A-9475-052216AA1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12" y="5609929"/>
            <a:ext cx="1298357" cy="1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54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78D74-02CF-4CE6-83CC-5FE7C958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331" y="582962"/>
            <a:ext cx="3650279" cy="1259894"/>
          </a:xfrm>
        </p:spPr>
        <p:txBody>
          <a:bodyPr>
            <a:normAutofit/>
          </a:bodyPr>
          <a:lstStyle/>
          <a:p>
            <a:r>
              <a:rPr lang="it-IT" b="1" dirty="0"/>
              <a:t>Di cosa parleremo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967900-C189-4360-8C9D-30A89CE0C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it-IT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Quadro Comune Europeo di Riferimento per le Lingue </a:t>
            </a:r>
          </a:p>
          <a:p>
            <a:pPr>
              <a:lnSpc>
                <a:spcPct val="90000"/>
              </a:lnSpc>
            </a:pPr>
            <a:r>
              <a:rPr lang="it-IT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«competenza linguistico-comunicativa»</a:t>
            </a:r>
          </a:p>
          <a:p>
            <a:pPr>
              <a:lnSpc>
                <a:spcPct val="90000"/>
              </a:lnSpc>
            </a:pPr>
            <a:r>
              <a:rPr lang="it-IT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CAA: cenni</a:t>
            </a:r>
          </a:p>
          <a:p>
            <a:pPr>
              <a:lnSpc>
                <a:spcPct val="90000"/>
              </a:lnSpc>
            </a:pPr>
            <a:r>
              <a:rPr lang="it-IT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mobile Learning</a:t>
            </a:r>
          </a:p>
          <a:p>
            <a:pPr>
              <a:lnSpc>
                <a:spcPct val="90000"/>
              </a:lnSpc>
            </a:pPr>
            <a:r>
              <a:rPr lang="it-IT" sz="16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 Mobile-</a:t>
            </a:r>
            <a:r>
              <a:rPr lang="it-IT" sz="160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Assisted</a:t>
            </a:r>
            <a:r>
              <a:rPr lang="it-IT" sz="16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Language Learning: App</a:t>
            </a:r>
          </a:p>
          <a:p>
            <a:pPr>
              <a:lnSpc>
                <a:spcPct val="90000"/>
              </a:lnSpc>
            </a:pPr>
            <a:r>
              <a:rPr lang="it-IT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Soluzioni tech: </a:t>
            </a:r>
            <a:r>
              <a:rPr lang="it-IT" sz="1600" dirty="0">
                <a:hlinkClick r:id="rId2"/>
              </a:rPr>
              <a:t>Supporto linguistico ai rifugiati, disponibile il toolkit del Consiglio d’Europa – Indire</a:t>
            </a:r>
            <a:endParaRPr lang="it-IT" sz="1600" dirty="0"/>
          </a:p>
          <a:p>
            <a:pPr>
              <a:lnSpc>
                <a:spcPct val="90000"/>
              </a:lnSpc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Soluzioni tech ad alta accessibilità per tutti</a:t>
            </a:r>
            <a:endParaRPr 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Immagine che contiene persona, posando&#10;&#10;Descrizione generata automaticamente">
            <a:extLst>
              <a:ext uri="{FF2B5EF4-FFF2-40B4-BE49-F238E27FC236}">
                <a16:creationId xmlns:a16="http://schemas.microsoft.com/office/drawing/2014/main" id="{28F53B3C-1062-478A-A811-D348083D0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543" y="952822"/>
            <a:ext cx="6953577" cy="462728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CCFA33C-7381-4734-A78D-B85731C7A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08" y="5763539"/>
            <a:ext cx="1298357" cy="1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5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825E2E-4DD9-40EF-B2B0-C3492D03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it-IT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Quadro Comune Europeo di Riferimento per le Lingue (QCER)</a:t>
            </a:r>
            <a:br>
              <a:rPr lang="it-IT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686CD7-016A-493E-AB0B-41526156B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500" b="1"/>
              <a:t>Che cos’è?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500"/>
              <a:t>Un sistema internazionale riconosciuto per descrive e valutare le competenze linguistiche</a:t>
            </a:r>
          </a:p>
          <a:p>
            <a:pPr>
              <a:lnSpc>
                <a:spcPct val="90000"/>
              </a:lnSpc>
            </a:pPr>
            <a:r>
              <a:rPr lang="it-IT" sz="1500" b="1"/>
              <a:t>Quando è nato?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500"/>
              <a:t>Negli anni 90, ad opera del Consiglio Europeo, per favorire la collaborazione tra i docenti che insegnano lingue straniere</a:t>
            </a:r>
          </a:p>
          <a:p>
            <a:pPr>
              <a:lnSpc>
                <a:spcPct val="90000"/>
              </a:lnSpc>
            </a:pPr>
            <a:r>
              <a:rPr lang="it-IT" sz="1500" b="1"/>
              <a:t>Per cosa è stato tarato?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500"/>
              <a:t>Prevalentemente per la valutazione delle competenze delle lingue europee</a:t>
            </a:r>
          </a:p>
        </p:txBody>
      </p:sp>
      <p:pic>
        <p:nvPicPr>
          <p:cNvPr id="5" name="Immagine 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C10A9C60-BC91-4FCD-9DD3-7EE70F5C5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952822"/>
            <a:ext cx="6953577" cy="4627289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5B1B6C9-54F2-4D9F-9DCB-3345C28A6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12" y="5609929"/>
            <a:ext cx="1298357" cy="1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5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E724C2-7E99-475B-934A-7AFA50AA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Livelli di competenza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2FA196-52A2-452F-87CA-7E2FF0428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133600"/>
            <a:ext cx="2994842" cy="2819401"/>
          </a:xfrm>
        </p:spPr>
        <p:txBody>
          <a:bodyPr/>
          <a:lstStyle/>
          <a:p>
            <a:r>
              <a:rPr lang="it-IT" dirty="0"/>
              <a:t>Base A1</a:t>
            </a:r>
          </a:p>
          <a:p>
            <a:r>
              <a:rPr lang="it-IT" dirty="0"/>
              <a:t>Elementare A2</a:t>
            </a:r>
          </a:p>
          <a:p>
            <a:r>
              <a:rPr lang="it-IT" dirty="0"/>
              <a:t>Intermedio B1</a:t>
            </a:r>
          </a:p>
          <a:p>
            <a:r>
              <a:rPr lang="it-IT" dirty="0"/>
              <a:t>Intermedio superiore B2</a:t>
            </a:r>
          </a:p>
          <a:p>
            <a:r>
              <a:rPr lang="it-IT" dirty="0"/>
              <a:t>Avanzato C1</a:t>
            </a:r>
          </a:p>
          <a:p>
            <a:r>
              <a:rPr lang="it-IT" dirty="0"/>
              <a:t>Padronanza C2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4B87C2-6E33-4D49-BBE5-6D2A0978C716}"/>
              </a:ext>
            </a:extLst>
          </p:cNvPr>
          <p:cNvSpPr txBox="1"/>
          <p:nvPr/>
        </p:nvSpPr>
        <p:spPr>
          <a:xfrm>
            <a:off x="6897949" y="2133600"/>
            <a:ext cx="3897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In che contesti viene utilizzato?</a:t>
            </a:r>
          </a:p>
          <a:p>
            <a:r>
              <a:rPr lang="it-IT" dirty="0"/>
              <a:t>Nel mondo del lavoro</a:t>
            </a:r>
          </a:p>
          <a:p>
            <a:r>
              <a:rPr lang="it-IT" dirty="0"/>
              <a:t>A scuola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2B75E-9B72-4584-8A9E-2A644E9EF24E}"/>
              </a:ext>
            </a:extLst>
          </p:cNvPr>
          <p:cNvSpPr txBox="1"/>
          <p:nvPr/>
        </p:nvSpPr>
        <p:spPr>
          <a:xfrm>
            <a:off x="6897949" y="3211236"/>
            <a:ext cx="4713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Perché lo citiamo?</a:t>
            </a:r>
          </a:p>
          <a:p>
            <a:r>
              <a:rPr lang="it-IT" dirty="0"/>
              <a:t>Perché ha offerto significativi strumenti per l’insegnamento della lingua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Modello 3D 5" descr="Computer portatile">
                <a:extLst>
                  <a:ext uri="{FF2B5EF4-FFF2-40B4-BE49-F238E27FC236}">
                    <a16:creationId xmlns:a16="http://schemas.microsoft.com/office/drawing/2014/main" id="{71B08825-B097-48A1-B8CF-944CBF0EA4D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8261047"/>
                  </p:ext>
                </p:extLst>
              </p:nvPr>
            </p:nvGraphicFramePr>
            <p:xfrm>
              <a:off x="4799184" y="3285530"/>
              <a:ext cx="3617525" cy="353070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617525" cy="3530704"/>
                    </a:xfrm>
                    <a:prstGeom prst="rect">
                      <a:avLst/>
                    </a:prstGeom>
                  </am3d:spPr>
                  <am3d:camera>
                    <am3d:pos x="0" y="0" z="6542252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145800" d="1000000"/>
                    <am3d:preTrans dx="-543" dy="-12469323" dz="2456953"/>
                    <am3d:scale>
                      <am3d:sx n="1000000" d="1000000"/>
                      <am3d:sy n="1000000" d="1000000"/>
                      <am3d:sz n="1000000" d="1000000"/>
                    </am3d:scale>
                    <am3d:rot ax="1400089" ay="3087640" az="111873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08056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Modello 3D 5" descr="Computer portatile">
                <a:extLst>
                  <a:ext uri="{FF2B5EF4-FFF2-40B4-BE49-F238E27FC236}">
                    <a16:creationId xmlns:a16="http://schemas.microsoft.com/office/drawing/2014/main" id="{71B08825-B097-48A1-B8CF-944CBF0EA4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9184" y="3285530"/>
                <a:ext cx="3617525" cy="3530704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mmagine 7" descr="Immagine che contiene testo, clipart, regina, segnale&#10;&#10;Descrizione generata automaticamente">
            <a:extLst>
              <a:ext uri="{FF2B5EF4-FFF2-40B4-BE49-F238E27FC236}">
                <a16:creationId xmlns:a16="http://schemas.microsoft.com/office/drawing/2014/main" id="{47E10DF7-3A67-4422-BFC7-8EADA74A2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18497">
            <a:off x="5695950" y="4363166"/>
            <a:ext cx="1960539" cy="95889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BEF5B34-D9C5-4C21-BB44-24AFDFDA9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12" y="5609929"/>
            <a:ext cx="1298357" cy="1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AEE903-880A-4FF6-BDEC-BD283F63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Presupposto teorico: la competenza linguistico - comunicativa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52B16682-7783-4E73-B19E-C8A4B219B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073798"/>
              </p:ext>
            </p:extLst>
          </p:nvPr>
        </p:nvGraphicFramePr>
        <p:xfrm>
          <a:off x="2592925" y="2133600"/>
          <a:ext cx="8911688" cy="3636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940B5FDC-EAC6-4312-ADD4-3B8BF4AA1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012" y="5609929"/>
            <a:ext cx="1298357" cy="1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2A7215-C4ED-4F3F-A024-135B4F2A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</p:spPr>
        <p:txBody>
          <a:bodyPr/>
          <a:lstStyle/>
          <a:p>
            <a:r>
              <a:rPr lang="it-IT" dirty="0"/>
              <a:t>A quali bisogni dobbiamo rispondere?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BCA06C-2585-4193-A55F-CAE799138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/>
          <a:lstStyle/>
          <a:p>
            <a:r>
              <a:rPr lang="it-IT" dirty="0"/>
              <a:t>Padroneggiare la lingua nei differenti contesti </a:t>
            </a:r>
          </a:p>
          <a:p>
            <a:r>
              <a:rPr lang="it-IT" dirty="0"/>
              <a:t>Comprendere la struttura della lingua per utilizzarla in maniera più consapevole ed adeguata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4081C8-5E5F-4002-B0F7-7C9420A22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/>
          <a:lstStyle/>
          <a:p>
            <a:r>
              <a:rPr lang="it-IT" dirty="0"/>
              <a:t>Riflettiamo insieme….</a:t>
            </a:r>
          </a:p>
        </p:txBody>
      </p:sp>
      <p:pic>
        <p:nvPicPr>
          <p:cNvPr id="1028" name="Picture 4" descr="Pensare È Pesare, Come Unico Antidoto All'Omologazione Di Massa">
            <a:extLst>
              <a:ext uri="{FF2B5EF4-FFF2-40B4-BE49-F238E27FC236}">
                <a16:creationId xmlns:a16="http://schemas.microsoft.com/office/drawing/2014/main" id="{8EDBBD1B-597B-4601-ACF2-6B8FB0EF9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47" y="2615103"/>
            <a:ext cx="4472506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33F87E0-E0F9-4B5E-B1A6-AB407475B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12" y="5609929"/>
            <a:ext cx="1298357" cy="1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02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749B1F-018E-43AF-B091-0EC4A539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Analisi delle situazioni contingenti</a:t>
            </a:r>
          </a:p>
        </p:txBody>
      </p:sp>
      <p:pic>
        <p:nvPicPr>
          <p:cNvPr id="4" name="Immagine 3" descr="Immagine che contiene testo, persona, strumento scrittorio, stazionario&#10;&#10;Descrizione generata automaticamente">
            <a:extLst>
              <a:ext uri="{FF2B5EF4-FFF2-40B4-BE49-F238E27FC236}">
                <a16:creationId xmlns:a16="http://schemas.microsoft.com/office/drawing/2014/main" id="{FA6EF020-CCA4-4709-B910-A366B4AC5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859" y="1685925"/>
            <a:ext cx="2619375" cy="1743075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ED5C6F4D-C5A0-4854-A690-12F065604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767" y="1733550"/>
            <a:ext cx="2705100" cy="1695450"/>
          </a:xfrm>
          <a:prstGeom prst="rect">
            <a:avLst/>
          </a:prstGeom>
        </p:spPr>
      </p:pic>
      <p:pic>
        <p:nvPicPr>
          <p:cNvPr id="8" name="Immagine 7" descr="Immagine che contiene mappa&#10;&#10;Descrizione generata automaticamente">
            <a:extLst>
              <a:ext uri="{FF2B5EF4-FFF2-40B4-BE49-F238E27FC236}">
                <a16:creationId xmlns:a16="http://schemas.microsoft.com/office/drawing/2014/main" id="{37AC3DCA-DA40-4836-8816-AB668EEA4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25" y="4246007"/>
            <a:ext cx="2952750" cy="155257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3ED96A-12BD-4A6F-94D1-A23229027D99}"/>
              </a:ext>
            </a:extLst>
          </p:cNvPr>
          <p:cNvSpPr txBox="1"/>
          <p:nvPr/>
        </p:nvSpPr>
        <p:spPr>
          <a:xfrm>
            <a:off x="2381250" y="3667125"/>
            <a:ext cx="2847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STUDENTI CON DSA  O DISTURBI DEL LINGUAGGIO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CC19E1-1426-4CB0-92CA-E2E076530A88}"/>
              </a:ext>
            </a:extLst>
          </p:cNvPr>
          <p:cNvSpPr txBox="1"/>
          <p:nvPr/>
        </p:nvSpPr>
        <p:spPr>
          <a:xfrm>
            <a:off x="7258317" y="3587234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ANALFABETISMO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1E849CD-5C0D-4E9C-9EC1-253D74409C4A}"/>
              </a:ext>
            </a:extLst>
          </p:cNvPr>
          <p:cNvSpPr txBox="1"/>
          <p:nvPr/>
        </p:nvSpPr>
        <p:spPr>
          <a:xfrm>
            <a:off x="3557609" y="5970579"/>
            <a:ext cx="529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QUESTIONE DI APPROCCIO…E DI METODO</a:t>
            </a:r>
          </a:p>
        </p:txBody>
      </p:sp>
      <p:sp>
        <p:nvSpPr>
          <p:cNvPr id="13" name="Callout: freccia a destra 12">
            <a:extLst>
              <a:ext uri="{FF2B5EF4-FFF2-40B4-BE49-F238E27FC236}">
                <a16:creationId xmlns:a16="http://schemas.microsoft.com/office/drawing/2014/main" id="{612A5B8A-5344-4100-BFF7-E6989FB0BF09}"/>
              </a:ext>
            </a:extLst>
          </p:cNvPr>
          <p:cNvSpPr/>
          <p:nvPr/>
        </p:nvSpPr>
        <p:spPr>
          <a:xfrm>
            <a:off x="687389" y="1384307"/>
            <a:ext cx="2050550" cy="3382393"/>
          </a:xfrm>
          <a:prstGeom prst="rightArrowCallout">
            <a:avLst>
              <a:gd name="adj1" fmla="val 14899"/>
              <a:gd name="adj2" fmla="val 13981"/>
              <a:gd name="adj3" fmla="val 25000"/>
              <a:gd name="adj4" fmla="val 667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Processi di astrazione linguistica fragili; difficoltà di programmazione linguistica o recupero lessicale</a:t>
            </a:r>
          </a:p>
        </p:txBody>
      </p:sp>
      <p:sp>
        <p:nvSpPr>
          <p:cNvPr id="14" name="Callout: freccia a sinistra 13">
            <a:extLst>
              <a:ext uri="{FF2B5EF4-FFF2-40B4-BE49-F238E27FC236}">
                <a16:creationId xmlns:a16="http://schemas.microsoft.com/office/drawing/2014/main" id="{FAE24798-CD71-424D-BDA9-0F31F7E3335D}"/>
              </a:ext>
            </a:extLst>
          </p:cNvPr>
          <p:cNvSpPr/>
          <p:nvPr/>
        </p:nvSpPr>
        <p:spPr>
          <a:xfrm>
            <a:off x="9528313" y="2108716"/>
            <a:ext cx="1870615" cy="1933575"/>
          </a:xfrm>
          <a:prstGeom prst="leftArrowCallout">
            <a:avLst>
              <a:gd name="adj1" fmla="val 16245"/>
              <a:gd name="adj2" fmla="val 12841"/>
              <a:gd name="adj3" fmla="val 25000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Differenti priorità…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1EDE624-F121-4F1D-BEB2-73A98A1D6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12" y="5609929"/>
            <a:ext cx="1298357" cy="1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6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AE51EA-03B9-48E6-8D6E-64296045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 b="1" dirty="0">
                <a:solidFill>
                  <a:srgbClr val="C00000"/>
                </a:solidFill>
              </a:rPr>
              <a:t>Comunicazione aumentativa e alternativa (CAA)</a:t>
            </a:r>
          </a:p>
        </p:txBody>
      </p:sp>
      <p:graphicFrame>
        <p:nvGraphicFramePr>
          <p:cNvPr id="14" name="Segnaposto contenuto 2">
            <a:extLst>
              <a:ext uri="{FF2B5EF4-FFF2-40B4-BE49-F238E27FC236}">
                <a16:creationId xmlns:a16="http://schemas.microsoft.com/office/drawing/2014/main" id="{E561909D-B61F-411D-A918-4DE5A723A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923482"/>
              </p:ext>
            </p:extLst>
          </p:nvPr>
        </p:nvGraphicFramePr>
        <p:xfrm>
          <a:off x="2589213" y="2040467"/>
          <a:ext cx="4637179" cy="3870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2B31438-1EB2-467C-B799-B7C7129E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6" y="645106"/>
            <a:ext cx="3981455" cy="5247747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615E2A2-E05F-4BFB-A018-03E9C30A5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4585" y="943816"/>
            <a:ext cx="3816455" cy="291004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C104E52-CAF4-4E07-9392-A84FADFF4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9903" y="3975844"/>
            <a:ext cx="4053638" cy="132363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C36F7DB-C60F-4EF6-A295-1CA6BD666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012" y="5609929"/>
            <a:ext cx="1298357" cy="1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6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E768657-78A7-4E5A-A41D-4BCE852F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646148"/>
            <a:ext cx="4092173" cy="1324340"/>
          </a:xfrm>
        </p:spPr>
        <p:txBody>
          <a:bodyPr anchor="b">
            <a:normAutofit/>
          </a:bodyPr>
          <a:lstStyle/>
          <a:p>
            <a:r>
              <a:rPr lang="it-IT" sz="2800" b="1" dirty="0"/>
              <a:t>Il Mobile Learning</a:t>
            </a:r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E38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Mobile Learning Strategy: 7 Useful Tips - eLearning Industry">
            <a:extLst>
              <a:ext uri="{FF2B5EF4-FFF2-40B4-BE49-F238E27FC236}">
                <a16:creationId xmlns:a16="http://schemas.microsoft.com/office/drawing/2014/main" id="{B6930DFD-5AE2-4208-8074-3708C255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262" y="1759197"/>
            <a:ext cx="5247068" cy="293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9A4748-2378-4875-A283-11DFBACB0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950" y="2255492"/>
            <a:ext cx="4093878" cy="3521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/>
              <a:t>Che cos’è?</a:t>
            </a:r>
          </a:p>
          <a:p>
            <a:pPr marL="0" indent="0">
              <a:buNone/>
            </a:pPr>
            <a:r>
              <a:rPr lang="it-IT"/>
              <a:t>Una </a:t>
            </a:r>
            <a:r>
              <a:rPr lang="it-IT" dirty="0"/>
              <a:t>modalità di insegnamento attraverso l’utilizzo di dispositivi mobili</a:t>
            </a:r>
          </a:p>
          <a:p>
            <a:pPr marL="0" indent="0">
              <a:buNone/>
            </a:pPr>
            <a:r>
              <a:rPr lang="it-IT" b="1"/>
              <a:t>Approcci</a:t>
            </a:r>
          </a:p>
          <a:p>
            <a:r>
              <a:rPr lang="it-IT" b="1"/>
              <a:t>Approccio </a:t>
            </a:r>
            <a:r>
              <a:rPr lang="it-IT" b="1" err="1"/>
              <a:t>tecnocentrico</a:t>
            </a:r>
            <a:endParaRPr lang="it-IT" b="1"/>
          </a:p>
          <a:p>
            <a:r>
              <a:rPr lang="it-IT" b="1"/>
              <a:t>Approccio Pedagogico</a:t>
            </a:r>
          </a:p>
          <a:p>
            <a:endParaRPr lang="it-IT" b="1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F8ADDEB-EAA8-4F09-B605-63B747BC0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12" y="5609929"/>
            <a:ext cx="1298357" cy="1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39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540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Blackadder ITC</vt:lpstr>
      <vt:lpstr>Century Gothic</vt:lpstr>
      <vt:lpstr>Titillium Web</vt:lpstr>
      <vt:lpstr>Wingdings 3</vt:lpstr>
      <vt:lpstr>Filo</vt:lpstr>
      <vt:lpstr>Rendere accessibile l’insegnamento di L2 con le tecnologie</vt:lpstr>
      <vt:lpstr>Di cosa parleremo</vt:lpstr>
      <vt:lpstr>Il Quadro Comune Europeo di Riferimento per le Lingue (QCER) </vt:lpstr>
      <vt:lpstr>Livelli di competenza</vt:lpstr>
      <vt:lpstr>Presupposto teorico: la competenza linguistico - comunicativa</vt:lpstr>
      <vt:lpstr>A quali bisogni dobbiamo rispondere?</vt:lpstr>
      <vt:lpstr>Analisi delle situazioni contingenti</vt:lpstr>
      <vt:lpstr>Comunicazione aumentativa e alternativa (CAA)</vt:lpstr>
      <vt:lpstr>Il Mobile Learning</vt:lpstr>
      <vt:lpstr>Approccio Tecnocentrico: variabili</vt:lpstr>
      <vt:lpstr>Approccio Pedagogico</vt:lpstr>
      <vt:lpstr>Il Mobile-Assisted Language Learning</vt:lpstr>
      <vt:lpstr>Esempi di App per imparare l’italiano </vt:lpstr>
      <vt:lpstr>ToolKit: Supporto linguistico ai rifugiati, disponibile il toolkit del Consiglio d’Europa – Indire</vt:lpstr>
      <vt:lpstr>Risorse in Windows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Rendere accessibile l’insegnamento di L2 con le tecnologie</dc:title>
  <dc:creator>carolina tironi</dc:creator>
  <cp:lastModifiedBy>carolina tironi</cp:lastModifiedBy>
  <cp:revision>19</cp:revision>
  <dcterms:created xsi:type="dcterms:W3CDTF">2021-03-23T08:06:46Z</dcterms:created>
  <dcterms:modified xsi:type="dcterms:W3CDTF">2021-03-23T10:51:56Z</dcterms:modified>
</cp:coreProperties>
</file>